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0"/>
  </p:notesMasterIdLst>
  <p:sldIdLst>
    <p:sldId id="293" r:id="rId2"/>
    <p:sldId id="337" r:id="rId3"/>
    <p:sldId id="288" r:id="rId4"/>
    <p:sldId id="335" r:id="rId5"/>
    <p:sldId id="334" r:id="rId6"/>
    <p:sldId id="338" r:id="rId7"/>
    <p:sldId id="339" r:id="rId8"/>
    <p:sldId id="336" r:id="rId9"/>
  </p:sldIdLst>
  <p:sldSz cx="18288000" cy="1028700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xmlns="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2CCF2"/>
    <a:srgbClr val="F9D3D3"/>
    <a:srgbClr val="F3F3F3"/>
    <a:srgbClr val="CDE6FF"/>
    <a:srgbClr val="EF9595"/>
    <a:srgbClr val="E6E6E6"/>
    <a:srgbClr val="F0B9C0"/>
    <a:srgbClr val="DBD9D9"/>
    <a:srgbClr val="B7DBFF"/>
    <a:srgbClr val="F7C9C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0" autoAdjust="0"/>
    <p:restoredTop sz="63221" autoAdjust="0"/>
  </p:normalViewPr>
  <p:slideViewPr>
    <p:cSldViewPr>
      <p:cViewPr varScale="1">
        <p:scale>
          <a:sx n="45" d="100"/>
          <a:sy n="45" d="100"/>
        </p:scale>
        <p:origin x="-852" y="-90"/>
      </p:cViewPr>
      <p:guideLst>
        <p:guide orient="horz" pos="2880"/>
        <p:guide pos="216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07T15:47:51.899" idx="1">
    <p:pos x="10" y="10"/>
    <p:text>Уважаемые коллеги, представляю Вашему вниманию результаты работы  по реализации инновационного проекта гимназии №10 г. Челябинска «Модель исторического просвещения «История вокруг нас» в 2023 году.</p:text>
    <p:extLst>
      <p:ext uri="{C676402C-5697-4E1C-873F-D02D1690AC5C}">
        <p15:threadingInfo xmlns:p15="http://schemas.microsoft.com/office/powerpoint/2012/main" xmlns="" timeZoneBias="-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07T15:47:51.899" idx="1">
    <p:pos x="10" y="10"/>
    <p:text>Уважаемые коллеги, представляю Вашему вниманию результаты работы  по реализации инновационного проекта гимназии №10 г. Челябинска «Модель исторического просвещения «История вокруг нас» в 2023 году.</p:text>
    <p:extLst>
      <p:ext uri="{C676402C-5697-4E1C-873F-D02D1690AC5C}">
        <p15:threadingInfo xmlns:p15="http://schemas.microsoft.com/office/powerpoint/2012/main" xmlns="" timeZoneBias="-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0933"/>
          </a:xfrm>
          <a:prstGeom prst="rect">
            <a:avLst/>
          </a:prstGeom>
        </p:spPr>
        <p:txBody>
          <a:bodyPr vert="horz" lIns="53511" tIns="26755" rIns="53511" bIns="26755" rtlCol="0"/>
          <a:lstStyle>
            <a:lvl1pPr algn="l">
              <a:defRPr sz="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410" y="1"/>
            <a:ext cx="4302231" cy="340933"/>
          </a:xfrm>
          <a:prstGeom prst="rect">
            <a:avLst/>
          </a:prstGeom>
        </p:spPr>
        <p:txBody>
          <a:bodyPr vert="horz" lIns="53511" tIns="26755" rIns="53511" bIns="26755" rtlCol="0"/>
          <a:lstStyle>
            <a:lvl1pPr algn="r">
              <a:defRPr sz="700"/>
            </a:lvl1pPr>
          </a:lstStyle>
          <a:p>
            <a:fld id="{AEB7780E-C464-4489-993C-2384F6C4AC71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3511" tIns="26755" rIns="53511" bIns="2675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71906"/>
            <a:ext cx="7942580" cy="2676060"/>
          </a:xfrm>
          <a:prstGeom prst="rect">
            <a:avLst/>
          </a:prstGeom>
        </p:spPr>
        <p:txBody>
          <a:bodyPr vert="horz" lIns="53511" tIns="26755" rIns="53511" bIns="2675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743"/>
            <a:ext cx="4302231" cy="340932"/>
          </a:xfrm>
          <a:prstGeom prst="rect">
            <a:avLst/>
          </a:prstGeom>
        </p:spPr>
        <p:txBody>
          <a:bodyPr vert="horz" lIns="53511" tIns="26755" rIns="53511" bIns="26755" rtlCol="0" anchor="b"/>
          <a:lstStyle>
            <a:lvl1pPr algn="l">
              <a:defRPr sz="7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410" y="6456743"/>
            <a:ext cx="4302231" cy="340932"/>
          </a:xfrm>
          <a:prstGeom prst="rect">
            <a:avLst/>
          </a:prstGeom>
        </p:spPr>
        <p:txBody>
          <a:bodyPr vert="horz" lIns="53511" tIns="26755" rIns="53511" bIns="26755" rtlCol="0" anchor="b"/>
          <a:lstStyle>
            <a:lvl1pPr algn="r">
              <a:defRPr sz="700"/>
            </a:lvl1pPr>
          </a:lstStyle>
          <a:p>
            <a:fld id="{AC54B204-D01F-455D-8DCA-3C27137F7E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252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7188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5342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15000"/>
              </a:lnSpc>
              <a:buFont typeface="+mj-lt"/>
              <a:buNone/>
            </a:pPr>
            <a:endParaRPr lang="ru-RU" sz="10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6359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2448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8645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8126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489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506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06277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object 3">
            <a:extLst>
              <a:ext uri="{FF2B5EF4-FFF2-40B4-BE49-F238E27FC236}">
                <a16:creationId xmlns="" xmlns:a16="http://schemas.microsoft.com/office/drawing/2014/main" id="{99B38497-27E2-4C68-A8CC-B469E77C8479}"/>
              </a:ext>
            </a:extLst>
          </p:cNvPr>
          <p:cNvSpPr/>
          <p:nvPr userDrawn="1"/>
        </p:nvSpPr>
        <p:spPr>
          <a:xfrm>
            <a:off x="-36872" y="0"/>
            <a:ext cx="7733072" cy="7139936"/>
          </a:xfrm>
          <a:custGeom>
            <a:avLst/>
            <a:gdLst>
              <a:gd name="connsiteX0" fmla="*/ 15253439 w 15253439"/>
              <a:gd name="connsiteY0" fmla="*/ 0 h 10286995"/>
              <a:gd name="connsiteX1" fmla="*/ 7837783 w 15253439"/>
              <a:gd name="connsiteY1" fmla="*/ 10286994 h 10286995"/>
              <a:gd name="connsiteX2" fmla="*/ 0 w 15253439"/>
              <a:gd name="connsiteY2" fmla="*/ 10286994 h 10286995"/>
              <a:gd name="connsiteX3" fmla="*/ 0 w 15253439"/>
              <a:gd name="connsiteY3" fmla="*/ 0 h 10286995"/>
              <a:gd name="connsiteX4" fmla="*/ 15253439 w 15253439"/>
              <a:gd name="connsiteY4" fmla="*/ 0 h 10286995"/>
              <a:gd name="connsiteX0" fmla="*/ 15253439 w 15253439"/>
              <a:gd name="connsiteY0" fmla="*/ 0 h 10286994"/>
              <a:gd name="connsiteX1" fmla="*/ 108149 w 15253439"/>
              <a:gd name="connsiteY1" fmla="*/ 10224963 h 10286994"/>
              <a:gd name="connsiteX2" fmla="*/ 0 w 15253439"/>
              <a:gd name="connsiteY2" fmla="*/ 10286994 h 10286994"/>
              <a:gd name="connsiteX3" fmla="*/ 0 w 15253439"/>
              <a:gd name="connsiteY3" fmla="*/ 0 h 10286994"/>
              <a:gd name="connsiteX4" fmla="*/ 15253439 w 15253439"/>
              <a:gd name="connsiteY4" fmla="*/ 0 h 10286994"/>
              <a:gd name="connsiteX0" fmla="*/ 15283644 w 15283644"/>
              <a:gd name="connsiteY0" fmla="*/ 0 h 10224963"/>
              <a:gd name="connsiteX1" fmla="*/ 138354 w 15283644"/>
              <a:gd name="connsiteY1" fmla="*/ 10224963 h 10224963"/>
              <a:gd name="connsiteX2" fmla="*/ 0 w 15283644"/>
              <a:gd name="connsiteY2" fmla="*/ 9645995 h 10224963"/>
              <a:gd name="connsiteX3" fmla="*/ 30205 w 15283644"/>
              <a:gd name="connsiteY3" fmla="*/ 0 h 10224963"/>
              <a:gd name="connsiteX4" fmla="*/ 15283644 w 15283644"/>
              <a:gd name="connsiteY4" fmla="*/ 0 h 10224963"/>
              <a:gd name="connsiteX0" fmla="*/ 15326519 w 15326519"/>
              <a:gd name="connsiteY0" fmla="*/ 0 h 9687351"/>
              <a:gd name="connsiteX1" fmla="*/ 0 w 15326519"/>
              <a:gd name="connsiteY1" fmla="*/ 9687351 h 9687351"/>
              <a:gd name="connsiteX2" fmla="*/ 42875 w 15326519"/>
              <a:gd name="connsiteY2" fmla="*/ 9645995 h 9687351"/>
              <a:gd name="connsiteX3" fmla="*/ 73080 w 15326519"/>
              <a:gd name="connsiteY3" fmla="*/ 0 h 9687351"/>
              <a:gd name="connsiteX4" fmla="*/ 15326519 w 15326519"/>
              <a:gd name="connsiteY4" fmla="*/ 0 h 96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26519" h="9687351">
                <a:moveTo>
                  <a:pt x="15326519" y="0"/>
                </a:moveTo>
                <a:lnTo>
                  <a:pt x="0" y="9687351"/>
                </a:lnTo>
                <a:lnTo>
                  <a:pt x="42875" y="9645995"/>
                </a:lnTo>
                <a:cubicBezTo>
                  <a:pt x="52943" y="6430663"/>
                  <a:pt x="63012" y="3215332"/>
                  <a:pt x="73080" y="0"/>
                </a:cubicBezTo>
                <a:lnTo>
                  <a:pt x="15326519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Объект 7">
            <a:extLst>
              <a:ext uri="{FF2B5EF4-FFF2-40B4-BE49-F238E27FC236}">
                <a16:creationId xmlns="" xmlns:a16="http://schemas.microsoft.com/office/drawing/2014/main" id="{C798E045-EB28-423E-84E9-A4F9A5B17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24819" y="3238314"/>
            <a:ext cx="6523482" cy="5582602"/>
          </a:xfrm>
        </p:spPr>
        <p:txBody>
          <a:bodyPr/>
          <a:lstStyle>
            <a:lvl1pPr algn="l">
              <a:defRPr/>
            </a:lvl1pPr>
          </a:lstStyle>
          <a:p>
            <a:pPr algn="r"/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="" xmlns:a16="http://schemas.microsoft.com/office/drawing/2014/main" id="{AC6268DB-2953-4CB5-96E4-323DDEE0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395" y="637863"/>
            <a:ext cx="9296400" cy="1989137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6" name="Объект 11">
            <a:extLst>
              <a:ext uri="{FF2B5EF4-FFF2-40B4-BE49-F238E27FC236}">
                <a16:creationId xmlns="" xmlns:a16="http://schemas.microsoft.com/office/drawing/2014/main" id="{FF5F2809-0201-4949-AF1C-1051FD3DA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1000" y="3261253"/>
            <a:ext cx="6523482" cy="56054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Параллелограмм 4">
            <a:extLst>
              <a:ext uri="{FF2B5EF4-FFF2-40B4-BE49-F238E27FC236}">
                <a16:creationId xmlns="" xmlns:a16="http://schemas.microsoft.com/office/drawing/2014/main" id="{ACA67BED-4A51-4B13-BD61-2845B4611A09}"/>
              </a:ext>
            </a:extLst>
          </p:cNvPr>
          <p:cNvSpPr/>
          <p:nvPr userDrawn="1"/>
        </p:nvSpPr>
        <p:spPr>
          <a:xfrm rot="19021719">
            <a:off x="143904" y="5806415"/>
            <a:ext cx="3008943" cy="28653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2661D97-0C17-4BA1-B9A3-CE5935461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51596" t="-461" r="2700" b="4593"/>
          <a:stretch/>
        </p:blipFill>
        <p:spPr>
          <a:xfrm rot="5400000">
            <a:off x="714629" y="291848"/>
            <a:ext cx="5432048" cy="5793767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026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4">
            <a:extLst>
              <a:ext uri="{FF2B5EF4-FFF2-40B4-BE49-F238E27FC236}">
                <a16:creationId xmlns="" xmlns:a16="http://schemas.microsoft.com/office/drawing/2014/main" id="{51E1380B-36CE-4F58-B854-29495A96CA11}"/>
              </a:ext>
            </a:extLst>
          </p:cNvPr>
          <p:cNvSpPr/>
          <p:nvPr userDrawn="1"/>
        </p:nvSpPr>
        <p:spPr>
          <a:xfrm rot="18420000">
            <a:off x="11931595" y="6549354"/>
            <a:ext cx="3240000" cy="288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2CD4F80D-9FD4-432F-8BF4-36388ACA2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87" t="14439" r="31446" b="15925"/>
          <a:stretch/>
        </p:blipFill>
        <p:spPr>
          <a:xfrm>
            <a:off x="1272541" y="1028700"/>
            <a:ext cx="4663441" cy="8094282"/>
          </a:xfrm>
          <a:prstGeom prst="rect">
            <a:avLst/>
          </a:prstGeom>
        </p:spPr>
      </p:pic>
      <p:sp>
        <p:nvSpPr>
          <p:cNvPr id="16" name="Рисунок 15">
            <a:extLst>
              <a:ext uri="{FF2B5EF4-FFF2-40B4-BE49-F238E27FC236}">
                <a16:creationId xmlns="" xmlns:a16="http://schemas.microsoft.com/office/drawing/2014/main" id="{4611FEDB-85F2-4525-86B6-4762FE3A73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58290" y="2019299"/>
            <a:ext cx="3813810" cy="62484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="" xmlns:a16="http://schemas.microsoft.com/office/drawing/2014/main" id="{EDD53CED-D501-40DC-BDC7-4B4B10D342BA}"/>
              </a:ext>
            </a:extLst>
          </p:cNvPr>
          <p:cNvSpPr/>
          <p:nvPr userDrawn="1"/>
        </p:nvSpPr>
        <p:spPr>
          <a:xfrm>
            <a:off x="5245547" y="0"/>
            <a:ext cx="13121640" cy="10287000"/>
          </a:xfrm>
          <a:prstGeom prst="parallelogram">
            <a:avLst>
              <a:gd name="adj" fmla="val 76111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EDDD13-3C7B-4D21-A243-1B466748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407" y="883443"/>
            <a:ext cx="10200194" cy="162401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EDC5E83-AB84-44E6-80C6-130EFC47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CAB61D6-D3A2-45C8-B8B5-9573FA54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D7C84A0-B3BE-4322-B231-330D2404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7A84139E-879E-48BC-9230-ECC433512F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6646" y="2781299"/>
            <a:ext cx="10184954" cy="62055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6027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04787"/>
            <a:ext cx="15772908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7300" y="2398711"/>
            <a:ext cx="15772908" cy="688165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777944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125700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124700" cy="652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4960" y="2715578"/>
            <a:ext cx="7162800" cy="652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5980" y="9534525"/>
            <a:ext cx="57531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5296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6572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=""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21294" y="7620"/>
            <a:ext cx="10369550" cy="10287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Заголовок 3">
            <a:extLst>
              <a:ext uri="{FF2B5EF4-FFF2-40B4-BE49-F238E27FC236}">
                <a16:creationId xmlns=""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9"/>
            <a:ext cx="15351125" cy="18526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=""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3533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=""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353300" cy="55276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=""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2538"/>
            <a:ext cx="73533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=""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353300" cy="552767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2160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50B0319F-D19E-4D3A-B182-434453B06663}"/>
              </a:ext>
            </a:extLst>
          </p:cNvPr>
          <p:cNvSpPr/>
          <p:nvPr userDrawn="1"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30FD50-C559-4F19-91EA-3AF3AA92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8634"/>
            <a:ext cx="10935045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6F245C5-4BB4-47E0-BE56-9C70C681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6F2131C-FFE3-4B04-9664-E62C7C3D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DFF5775-8B43-4678-A76F-D6270175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object 7">
            <a:extLst>
              <a:ext uri="{FF2B5EF4-FFF2-40B4-BE49-F238E27FC236}">
                <a16:creationId xmlns="" xmlns:a16="http://schemas.microsoft.com/office/drawing/2014/main" id="{398719A3-4931-40A8-9DDD-E70F6FA5D248}"/>
              </a:ext>
            </a:extLst>
          </p:cNvPr>
          <p:cNvSpPr/>
          <p:nvPr userDrawn="1"/>
        </p:nvSpPr>
        <p:spPr>
          <a:xfrm>
            <a:off x="4111883" y="9052419"/>
            <a:ext cx="13164819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="" xmlns:a16="http://schemas.microsoft.com/office/drawing/2014/main" id="{20A7BD19-B10A-4619-9259-BB58CFBDFAA7}"/>
              </a:ext>
            </a:extLst>
          </p:cNvPr>
          <p:cNvSpPr/>
          <p:nvPr userDrawn="1"/>
        </p:nvSpPr>
        <p:spPr>
          <a:xfrm>
            <a:off x="13335000" y="15241"/>
            <a:ext cx="4993726" cy="10286998"/>
          </a:xfrm>
          <a:prstGeom prst="rect">
            <a:avLst/>
          </a:prstGeom>
          <a:blipFill>
            <a:blip r:embed="rId2" cstate="print"/>
            <a:stretch>
              <a:fillRect l="-3930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="" xmlns:a16="http://schemas.microsoft.com/office/drawing/2014/main" id="{EA2B23AD-9DEE-4C57-803A-35BDAD9B3B81}"/>
              </a:ext>
            </a:extLst>
          </p:cNvPr>
          <p:cNvSpPr/>
          <p:nvPr userDrawn="1"/>
        </p:nvSpPr>
        <p:spPr>
          <a:xfrm>
            <a:off x="11349896" y="4305300"/>
            <a:ext cx="4446270" cy="5996940"/>
          </a:xfrm>
          <a:custGeom>
            <a:avLst/>
            <a:gdLst/>
            <a:ahLst/>
            <a:cxnLst/>
            <a:rect l="l" t="t" r="r" b="b"/>
            <a:pathLst>
              <a:path w="4446269" h="5996940">
                <a:moveTo>
                  <a:pt x="3958525" y="2509954"/>
                </a:moveTo>
                <a:lnTo>
                  <a:pt x="2978206" y="5996379"/>
                </a:lnTo>
                <a:lnTo>
                  <a:pt x="0" y="5996379"/>
                </a:lnTo>
                <a:lnTo>
                  <a:pt x="1686071" y="0"/>
                </a:lnTo>
                <a:lnTo>
                  <a:pt x="4446064" y="776059"/>
                </a:lnTo>
                <a:lnTo>
                  <a:pt x="3958525" y="250995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="" xmlns:a16="http://schemas.microsoft.com/office/drawing/2014/main" id="{D2941E29-4402-4882-A303-ED0B027C91F5}"/>
              </a:ext>
            </a:extLst>
          </p:cNvPr>
          <p:cNvSpPr/>
          <p:nvPr userDrawn="1"/>
        </p:nvSpPr>
        <p:spPr>
          <a:xfrm>
            <a:off x="11693906" y="15240"/>
            <a:ext cx="5249545" cy="10287000"/>
          </a:xfrm>
          <a:custGeom>
            <a:avLst/>
            <a:gdLst/>
            <a:ahLst/>
            <a:cxnLst/>
            <a:rect l="l" t="t" r="r" b="b"/>
            <a:pathLst>
              <a:path w="5249544" h="10287000">
                <a:moveTo>
                  <a:pt x="2929279" y="0"/>
                </a:moveTo>
                <a:lnTo>
                  <a:pt x="5249464" y="10286997"/>
                </a:lnTo>
                <a:lnTo>
                  <a:pt x="2320185" y="10286997"/>
                </a:lnTo>
                <a:lnTo>
                  <a:pt x="0" y="0"/>
                </a:lnTo>
                <a:lnTo>
                  <a:pt x="2929279" y="0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Объект 7">
            <a:extLst>
              <a:ext uri="{FF2B5EF4-FFF2-40B4-BE49-F238E27FC236}">
                <a16:creationId xmlns="" xmlns:a16="http://schemas.microsoft.com/office/drawing/2014/main" id="{B78F90D2-67C2-43F5-A899-8A01789A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738438"/>
            <a:ext cx="10935045" cy="6527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Параллелограмм 4">
            <a:extLst>
              <a:ext uri="{FF2B5EF4-FFF2-40B4-BE49-F238E27FC236}">
                <a16:creationId xmlns="" xmlns:a16="http://schemas.microsoft.com/office/drawing/2014/main" id="{1B2B3A07-9BD3-4C6F-A32A-AC20297F555E}"/>
              </a:ext>
            </a:extLst>
          </p:cNvPr>
          <p:cNvSpPr/>
          <p:nvPr userDrawn="1"/>
        </p:nvSpPr>
        <p:spPr>
          <a:xfrm rot="17181003">
            <a:off x="10533462" y="8343190"/>
            <a:ext cx="3240000" cy="288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8887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bject 3">
            <a:extLst>
              <a:ext uri="{FF2B5EF4-FFF2-40B4-BE49-F238E27FC236}">
                <a16:creationId xmlns="" xmlns:a16="http://schemas.microsoft.com/office/drawing/2014/main" id="{5AD6428E-3301-4F63-8906-209FFDAC1EFE}"/>
              </a:ext>
            </a:extLst>
          </p:cNvPr>
          <p:cNvSpPr/>
          <p:nvPr userDrawn="1"/>
        </p:nvSpPr>
        <p:spPr>
          <a:xfrm>
            <a:off x="14879178" y="0"/>
            <a:ext cx="3409315" cy="6588125"/>
          </a:xfrm>
          <a:custGeom>
            <a:avLst/>
            <a:gdLst/>
            <a:ahLst/>
            <a:cxnLst/>
            <a:rect l="l" t="t" r="r" b="b"/>
            <a:pathLst>
              <a:path w="3409315" h="6588125">
                <a:moveTo>
                  <a:pt x="2384889" y="6587640"/>
                </a:moveTo>
                <a:lnTo>
                  <a:pt x="0" y="0"/>
                </a:lnTo>
                <a:lnTo>
                  <a:pt x="3408819" y="0"/>
                </a:lnTo>
                <a:lnTo>
                  <a:pt x="3408819" y="6216951"/>
                </a:lnTo>
                <a:lnTo>
                  <a:pt x="2384889" y="6587640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="" xmlns:a16="http://schemas.microsoft.com/office/drawing/2014/main" id="{F893F06E-BC11-4FDD-8310-393EA19D31D9}"/>
              </a:ext>
            </a:extLst>
          </p:cNvPr>
          <p:cNvSpPr/>
          <p:nvPr userDrawn="1"/>
        </p:nvSpPr>
        <p:spPr>
          <a:xfrm>
            <a:off x="15263325" y="1409700"/>
            <a:ext cx="3025140" cy="8877732"/>
          </a:xfrm>
          <a:custGeom>
            <a:avLst/>
            <a:gdLst/>
            <a:ahLst/>
            <a:cxnLst/>
            <a:rect l="l" t="t" r="r" b="b"/>
            <a:pathLst>
              <a:path w="3025140" h="9735185">
                <a:moveTo>
                  <a:pt x="0" y="9734753"/>
                </a:moveTo>
                <a:lnTo>
                  <a:pt x="3024673" y="0"/>
                </a:lnTo>
                <a:lnTo>
                  <a:pt x="3024673" y="9734753"/>
                </a:lnTo>
                <a:lnTo>
                  <a:pt x="0" y="9734753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04787"/>
            <a:ext cx="13621850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Диаграмма 11">
            <a:extLst>
              <a:ext uri="{FF2B5EF4-FFF2-40B4-BE49-F238E27FC236}">
                <a16:creationId xmlns="" xmlns:a16="http://schemas.microsoft.com/office/drawing/2014/main" id="{420DD5FE-AB18-409C-B1BC-FC656BA7A18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257300" y="2705100"/>
            <a:ext cx="6438900" cy="640080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40250" y="3641725"/>
            <a:ext cx="6438900" cy="415131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Параллелограмм 4">
            <a:extLst>
              <a:ext uri="{FF2B5EF4-FFF2-40B4-BE49-F238E27FC236}">
                <a16:creationId xmlns="" xmlns:a16="http://schemas.microsoft.com/office/drawing/2014/main" id="{6D64F6EE-885C-45AF-A23C-E9636320EA7E}"/>
              </a:ext>
            </a:extLst>
          </p:cNvPr>
          <p:cNvSpPr/>
          <p:nvPr userDrawn="1"/>
        </p:nvSpPr>
        <p:spPr>
          <a:xfrm rot="17369745">
            <a:off x="15079364" y="7047162"/>
            <a:ext cx="3008943" cy="26546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7541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F7CE8CF-BDF2-4490-A412-B02A42E17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534" y="4127"/>
            <a:ext cx="18285714" cy="10285714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="" xmlns:a16="http://schemas.microsoft.com/office/drawing/2014/main" id="{8C0DC6CD-16F8-439D-A572-E6D1AFA14859}"/>
              </a:ext>
            </a:extLst>
          </p:cNvPr>
          <p:cNvSpPr/>
          <p:nvPr userDrawn="1"/>
        </p:nvSpPr>
        <p:spPr>
          <a:xfrm>
            <a:off x="-60076" y="0"/>
            <a:ext cx="4830445" cy="9819640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60" y="0"/>
                </a:moveTo>
                <a:lnTo>
                  <a:pt x="1677575" y="9819367"/>
                </a:lnTo>
                <a:lnTo>
                  <a:pt x="0" y="9280751"/>
                </a:lnTo>
                <a:lnTo>
                  <a:pt x="0" y="0"/>
                </a:lnTo>
                <a:lnTo>
                  <a:pt x="4830260" y="0"/>
                </a:lnTo>
                <a:close/>
              </a:path>
            </a:pathLst>
          </a:custGeom>
          <a:solidFill>
            <a:srgbClr val="FAF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=""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60076" y="5593080"/>
            <a:ext cx="7620634" cy="469392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F7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=""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3577463" y="9562857"/>
            <a:ext cx="13164819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Объект 2">
            <a:extLst>
              <a:ext uri="{FF2B5EF4-FFF2-40B4-BE49-F238E27FC236}">
                <a16:creationId xmlns=""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252" y="2808938"/>
            <a:ext cx="11019878" cy="5898235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3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=""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1166026" y="6555964"/>
            <a:ext cx="3600000" cy="396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ата 18">
            <a:extLst>
              <a:ext uri="{FF2B5EF4-FFF2-40B4-BE49-F238E27FC236}">
                <a16:creationId xmlns=""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=""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Номер слайда 20">
            <a:extLst>
              <a:ext uri="{FF2B5EF4-FFF2-40B4-BE49-F238E27FC236}">
                <a16:creationId xmlns=""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>
            <a:extLst>
              <a:ext uri="{FF2B5EF4-FFF2-40B4-BE49-F238E27FC236}">
                <a16:creationId xmlns=""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551" y="710999"/>
            <a:ext cx="10905578" cy="1398687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717365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1200" y="9534525"/>
            <a:ext cx="6172200" cy="547688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4440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04787"/>
            <a:ext cx="15201900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7300" y="2398711"/>
            <a:ext cx="15201900" cy="688165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468060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7B909C7-51DD-4AD9-A344-5D786D8E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255" b="32095"/>
          <a:stretch/>
        </p:blipFill>
        <p:spPr>
          <a:xfrm>
            <a:off x="0" y="0"/>
            <a:ext cx="18288000" cy="29108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40BDC6-546C-4A68-862C-BC5898A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60851"/>
            <a:ext cx="14554200" cy="1989137"/>
          </a:xfrm>
          <a:solidFill>
            <a:schemeClr val="bg1">
              <a:alpha val="88000"/>
            </a:schemeClr>
          </a:solidFill>
          <a:ln>
            <a:noFill/>
          </a:ln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9E822AE-63A9-4144-9E62-777F9076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7486F1E-5909-42DE-B7AB-3E12CAC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9534525"/>
            <a:ext cx="61722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31ED157-16C2-4ABD-8612-84F13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9200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FDC6FCB7-951E-4A97-BEE3-CD368B4E8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52600" y="3162300"/>
            <a:ext cx="145542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="" xmlns:a16="http://schemas.microsoft.com/office/drawing/2014/main" id="{95AE4953-A2E7-44B9-89C3-FF7FF6F65ED4}"/>
              </a:ext>
            </a:extLst>
          </p:cNvPr>
          <p:cNvSpPr/>
          <p:nvPr userDrawn="1"/>
        </p:nvSpPr>
        <p:spPr>
          <a:xfrm rot="16200000">
            <a:off x="-1691402" y="2704508"/>
            <a:ext cx="4373403" cy="406947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788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="" xmlns:a16="http://schemas.microsoft.com/office/drawing/2014/main" id="{80973B50-7BAA-47F1-82A6-0F2BDC44EFA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="" xmlns:a16="http://schemas.microsoft.com/office/drawing/2014/main" id="{E56A1593-2933-461F-A419-F8080A24426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567650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1BC7A678-F705-4A38-A828-324EBAA70DD6}"/>
              </a:ext>
            </a:extLst>
          </p:cNvPr>
          <p:cNvSpPr/>
          <p:nvPr userDrawn="1"/>
        </p:nvSpPr>
        <p:spPr>
          <a:xfrm>
            <a:off x="16687800" y="0"/>
            <a:ext cx="533400" cy="10287000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6DF4954-D380-4BE0-991A-1C3FA9EDC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255" b="32095"/>
          <a:stretch/>
        </p:blipFill>
        <p:spPr>
          <a:xfrm rot="5400000">
            <a:off x="12536173" y="4542796"/>
            <a:ext cx="10294622" cy="1209031"/>
          </a:xfrm>
          <a:prstGeom prst="rect">
            <a:avLst/>
          </a:prstGeom>
        </p:spPr>
      </p:pic>
      <p:sp>
        <p:nvSpPr>
          <p:cNvPr id="19" name="Параллелограмм 4">
            <a:extLst>
              <a:ext uri="{FF2B5EF4-FFF2-40B4-BE49-F238E27FC236}">
                <a16:creationId xmlns="" xmlns:a16="http://schemas.microsoft.com/office/drawing/2014/main" id="{6678B175-4584-4C01-A266-31A4659F4D97}"/>
              </a:ext>
            </a:extLst>
          </p:cNvPr>
          <p:cNvSpPr/>
          <p:nvPr userDrawn="1"/>
        </p:nvSpPr>
        <p:spPr>
          <a:xfrm rot="10740000">
            <a:off x="13739096" y="9688013"/>
            <a:ext cx="4373403" cy="408486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3212B8-26D8-498B-8B72-71D11ED6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585" y="393575"/>
            <a:ext cx="14650212" cy="130292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13A01AD-A188-4D67-BF8C-B5EF2A1A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3669" y="9678160"/>
            <a:ext cx="4114800" cy="547688"/>
          </a:xfrm>
        </p:spPr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C7C5772-BE90-4D4B-8CDD-FD10C449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6084" y="9678160"/>
            <a:ext cx="61722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F88269B-84D0-42F7-A216-39C2E998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899" y="9678160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="" xmlns:a16="http://schemas.microsoft.com/office/drawing/2014/main" id="{839CF228-380D-4197-935E-3E8E4EF5F9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5108" y="2138742"/>
            <a:ext cx="4760976" cy="3367088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6">
            <a:extLst>
              <a:ext uri="{FF2B5EF4-FFF2-40B4-BE49-F238E27FC236}">
                <a16:creationId xmlns="" xmlns:a16="http://schemas.microsoft.com/office/drawing/2014/main" id="{F5EBE996-20A3-4369-9A28-C6C99F5C88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29868" y="5946550"/>
            <a:ext cx="4760976" cy="3367088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7B34D01D-D009-4121-8AD9-96116091AE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3197" y="2165316"/>
            <a:ext cx="9372600" cy="33670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="" xmlns:a16="http://schemas.microsoft.com/office/drawing/2014/main" id="{260367CF-840E-42F7-B610-093638524B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6624" y="5935024"/>
            <a:ext cx="9372600" cy="33786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939677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71FA9B00-1DD5-48EF-A0E9-C3E0DF985497}"/>
              </a:ext>
            </a:extLst>
          </p:cNvPr>
          <p:cNvSpPr/>
          <p:nvPr userDrawn="1"/>
        </p:nvSpPr>
        <p:spPr>
          <a:xfrm rot="2016472">
            <a:off x="-1753838" y="4937335"/>
            <a:ext cx="19225520" cy="1396121"/>
          </a:xfrm>
          <a:custGeom>
            <a:avLst/>
            <a:gdLst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0 w 19812230"/>
              <a:gd name="connsiteY3" fmla="*/ 1597152 h 1597152"/>
              <a:gd name="connsiteX4" fmla="*/ 0 w 19812230"/>
              <a:gd name="connsiteY4" fmla="*/ 0 h 1597152"/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862494 w 19812230"/>
              <a:gd name="connsiteY3" fmla="*/ 1441152 h 1597152"/>
              <a:gd name="connsiteX4" fmla="*/ 0 w 19812230"/>
              <a:gd name="connsiteY4" fmla="*/ 0 h 1597152"/>
              <a:gd name="connsiteX0" fmla="*/ 0 w 19437035"/>
              <a:gd name="connsiteY0" fmla="*/ 101983 h 1597152"/>
              <a:gd name="connsiteX1" fmla="*/ 19437035 w 19437035"/>
              <a:gd name="connsiteY1" fmla="*/ 0 h 1597152"/>
              <a:gd name="connsiteX2" fmla="*/ 19437035 w 19437035"/>
              <a:gd name="connsiteY2" fmla="*/ 1597152 h 1597152"/>
              <a:gd name="connsiteX3" fmla="*/ 487299 w 19437035"/>
              <a:gd name="connsiteY3" fmla="*/ 1441152 h 1597152"/>
              <a:gd name="connsiteX4" fmla="*/ 0 w 19437035"/>
              <a:gd name="connsiteY4" fmla="*/ 101983 h 1597152"/>
              <a:gd name="connsiteX0" fmla="*/ 219686 w 19656721"/>
              <a:gd name="connsiteY0" fmla="*/ 101983 h 1597152"/>
              <a:gd name="connsiteX1" fmla="*/ 19656721 w 19656721"/>
              <a:gd name="connsiteY1" fmla="*/ 0 h 1597152"/>
              <a:gd name="connsiteX2" fmla="*/ 19656721 w 19656721"/>
              <a:gd name="connsiteY2" fmla="*/ 1597152 h 1597152"/>
              <a:gd name="connsiteX3" fmla="*/ 706985 w 19656721"/>
              <a:gd name="connsiteY3" fmla="*/ 1441152 h 1597152"/>
              <a:gd name="connsiteX4" fmla="*/ 0 w 19656721"/>
              <a:gd name="connsiteY4" fmla="*/ 340332 h 1597152"/>
              <a:gd name="connsiteX5" fmla="*/ 219686 w 19656721"/>
              <a:gd name="connsiteY5" fmla="*/ 101983 h 1597152"/>
              <a:gd name="connsiteX0" fmla="*/ 219686 w 19656721"/>
              <a:gd name="connsiteY0" fmla="*/ 101983 h 1441152"/>
              <a:gd name="connsiteX1" fmla="*/ 19656721 w 19656721"/>
              <a:gd name="connsiteY1" fmla="*/ 0 h 1441152"/>
              <a:gd name="connsiteX2" fmla="*/ 18674458 w 19656721"/>
              <a:gd name="connsiteY2" fmla="*/ 383491 h 1441152"/>
              <a:gd name="connsiteX3" fmla="*/ 706985 w 19656721"/>
              <a:gd name="connsiteY3" fmla="*/ 1441152 h 1441152"/>
              <a:gd name="connsiteX4" fmla="*/ 0 w 19656721"/>
              <a:gd name="connsiteY4" fmla="*/ 340332 h 1441152"/>
              <a:gd name="connsiteX5" fmla="*/ 219686 w 19656721"/>
              <a:gd name="connsiteY5" fmla="*/ 101983 h 1441152"/>
              <a:gd name="connsiteX0" fmla="*/ 219686 w 19225520"/>
              <a:gd name="connsiteY0" fmla="*/ 56952 h 1396121"/>
              <a:gd name="connsiteX1" fmla="*/ 19225520 w 19225520"/>
              <a:gd name="connsiteY1" fmla="*/ 0 h 1396121"/>
              <a:gd name="connsiteX2" fmla="*/ 18674458 w 19225520"/>
              <a:gd name="connsiteY2" fmla="*/ 338460 h 1396121"/>
              <a:gd name="connsiteX3" fmla="*/ 706985 w 19225520"/>
              <a:gd name="connsiteY3" fmla="*/ 1396121 h 1396121"/>
              <a:gd name="connsiteX4" fmla="*/ 0 w 19225520"/>
              <a:gd name="connsiteY4" fmla="*/ 295301 h 1396121"/>
              <a:gd name="connsiteX5" fmla="*/ 219686 w 19225520"/>
              <a:gd name="connsiteY5" fmla="*/ 56952 h 139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520" h="1396121">
                <a:moveTo>
                  <a:pt x="219686" y="56952"/>
                </a:moveTo>
                <a:lnTo>
                  <a:pt x="19225520" y="0"/>
                </a:lnTo>
                <a:lnTo>
                  <a:pt x="18674458" y="338460"/>
                </a:lnTo>
                <a:lnTo>
                  <a:pt x="706985" y="1396121"/>
                </a:lnTo>
                <a:cubicBezTo>
                  <a:pt x="651889" y="1267832"/>
                  <a:pt x="55096" y="423590"/>
                  <a:pt x="0" y="295301"/>
                </a:cubicBezTo>
                <a:lnTo>
                  <a:pt x="219686" y="56952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31C32F0-7575-407E-A19B-C26DA511C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22"/>
          <a:stretch/>
        </p:blipFill>
        <p:spPr>
          <a:xfrm>
            <a:off x="0" y="-35052"/>
            <a:ext cx="15593648" cy="10285714"/>
          </a:xfrm>
          <a:prstGeom prst="rtTriangle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0F1CED-2104-4772-ADAE-0B8F257B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354300" cy="1989137"/>
          </a:xfrm>
          <a:noFill/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4C42EE9-E6E2-454D-B8DD-F510E368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707D782-B339-4301-B8FB-37635954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1200" y="9534525"/>
            <a:ext cx="61722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8A7E7D4-EDE5-47FE-86DA-F7C6FED3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9680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="" xmlns:a16="http://schemas.microsoft.com/office/drawing/2014/main" id="{6C3411CF-54D5-447E-B7B5-82C02D6BD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301" y="2857500"/>
            <a:ext cx="15354300" cy="62484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" name="Параллелограмм 4">
            <a:extLst>
              <a:ext uri="{FF2B5EF4-FFF2-40B4-BE49-F238E27FC236}">
                <a16:creationId xmlns="" xmlns:a16="http://schemas.microsoft.com/office/drawing/2014/main" id="{3B75F39E-A852-406F-B57C-98A235AAFF47}"/>
              </a:ext>
            </a:extLst>
          </p:cNvPr>
          <p:cNvSpPr/>
          <p:nvPr userDrawn="1"/>
        </p:nvSpPr>
        <p:spPr>
          <a:xfrm rot="12759850">
            <a:off x="33268" y="1403370"/>
            <a:ext cx="3466337" cy="33054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1553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2C3A406-D70A-481F-A6AD-D43C656D3BCA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="" xmlns:a16="http://schemas.microsoft.com/office/drawing/2014/main" id="{F2C437B0-0679-4D0E-9ECB-941931170A41}"/>
              </a:ext>
            </a:extLst>
          </p:cNvPr>
          <p:cNvSpPr/>
          <p:nvPr userDrawn="1"/>
        </p:nvSpPr>
        <p:spPr>
          <a:xfrm flipH="1">
            <a:off x="10858500" y="582740"/>
            <a:ext cx="7429500" cy="970426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араллелограмм 4">
            <a:extLst>
              <a:ext uri="{FF2B5EF4-FFF2-40B4-BE49-F238E27FC236}">
                <a16:creationId xmlns="" xmlns:a16="http://schemas.microsoft.com/office/drawing/2014/main" id="{D478AE97-0CFB-48BB-8581-1A66BF087432}"/>
              </a:ext>
            </a:extLst>
          </p:cNvPr>
          <p:cNvSpPr/>
          <p:nvPr userDrawn="1"/>
        </p:nvSpPr>
        <p:spPr>
          <a:xfrm rot="18600000">
            <a:off x="4259294" y="3035811"/>
            <a:ext cx="16322612" cy="440448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339252 w 2938553"/>
              <a:gd name="connsiteY3" fmla="*/ 398807 h 422859"/>
              <a:gd name="connsiteX4" fmla="*/ 524004 w 2938553"/>
              <a:gd name="connsiteY4" fmla="*/ 422859 h 422859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423338 w 2938553"/>
              <a:gd name="connsiteY3" fmla="*/ 19333 h 422859"/>
              <a:gd name="connsiteX4" fmla="*/ 2339252 w 2938553"/>
              <a:gd name="connsiteY4" fmla="*/ 398807 h 422859"/>
              <a:gd name="connsiteX5" fmla="*/ 524004 w 2938553"/>
              <a:gd name="connsiteY5" fmla="*/ 422859 h 422859"/>
              <a:gd name="connsiteX0" fmla="*/ 524004 w 2938553"/>
              <a:gd name="connsiteY0" fmla="*/ 433980 h 433980"/>
              <a:gd name="connsiteX1" fmla="*/ 0 w 2938553"/>
              <a:gd name="connsiteY1" fmla="*/ 11121 h 433980"/>
              <a:gd name="connsiteX2" fmla="*/ 2938553 w 2938553"/>
              <a:gd name="connsiteY2" fmla="*/ 21131 h 433980"/>
              <a:gd name="connsiteX3" fmla="*/ 1963984 w 2938553"/>
              <a:gd name="connsiteY3" fmla="*/ 21496 h 433980"/>
              <a:gd name="connsiteX4" fmla="*/ 2423338 w 2938553"/>
              <a:gd name="connsiteY4" fmla="*/ 30454 h 433980"/>
              <a:gd name="connsiteX5" fmla="*/ 2339252 w 2938553"/>
              <a:gd name="connsiteY5" fmla="*/ 409928 h 433980"/>
              <a:gd name="connsiteX6" fmla="*/ 524004 w 2938553"/>
              <a:gd name="connsiteY6" fmla="*/ 433980 h 433980"/>
              <a:gd name="connsiteX0" fmla="*/ 524004 w 2431121"/>
              <a:gd name="connsiteY0" fmla="*/ 433980 h 433980"/>
              <a:gd name="connsiteX1" fmla="*/ 0 w 2431121"/>
              <a:gd name="connsiteY1" fmla="*/ 11121 h 433980"/>
              <a:gd name="connsiteX2" fmla="*/ 1953314 w 2431121"/>
              <a:gd name="connsiteY2" fmla="*/ 20868 h 433980"/>
              <a:gd name="connsiteX3" fmla="*/ 1963984 w 2431121"/>
              <a:gd name="connsiteY3" fmla="*/ 21496 h 433980"/>
              <a:gd name="connsiteX4" fmla="*/ 2423338 w 2431121"/>
              <a:gd name="connsiteY4" fmla="*/ 30454 h 433980"/>
              <a:gd name="connsiteX5" fmla="*/ 2339252 w 2431121"/>
              <a:gd name="connsiteY5" fmla="*/ 409928 h 433980"/>
              <a:gd name="connsiteX6" fmla="*/ 524004 w 2431121"/>
              <a:gd name="connsiteY6" fmla="*/ 433980 h 433980"/>
              <a:gd name="connsiteX0" fmla="*/ 524004 w 2430251"/>
              <a:gd name="connsiteY0" fmla="*/ 434052 h 434052"/>
              <a:gd name="connsiteX1" fmla="*/ 0 w 2430251"/>
              <a:gd name="connsiteY1" fmla="*/ 11193 h 434052"/>
              <a:gd name="connsiteX2" fmla="*/ 1953314 w 2430251"/>
              <a:gd name="connsiteY2" fmla="*/ 20940 h 434052"/>
              <a:gd name="connsiteX3" fmla="*/ 1878004 w 2430251"/>
              <a:gd name="connsiteY3" fmla="*/ 21329 h 434052"/>
              <a:gd name="connsiteX4" fmla="*/ 2423338 w 2430251"/>
              <a:gd name="connsiteY4" fmla="*/ 30526 h 434052"/>
              <a:gd name="connsiteX5" fmla="*/ 2339252 w 2430251"/>
              <a:gd name="connsiteY5" fmla="*/ 410000 h 434052"/>
              <a:gd name="connsiteX6" fmla="*/ 524004 w 2430251"/>
              <a:gd name="connsiteY6" fmla="*/ 434052 h 434052"/>
              <a:gd name="connsiteX0" fmla="*/ 524004 w 2339252"/>
              <a:gd name="connsiteY0" fmla="*/ 443811 h 443811"/>
              <a:gd name="connsiteX1" fmla="*/ 0 w 2339252"/>
              <a:gd name="connsiteY1" fmla="*/ 20952 h 443811"/>
              <a:gd name="connsiteX2" fmla="*/ 1953314 w 2339252"/>
              <a:gd name="connsiteY2" fmla="*/ 30699 h 443811"/>
              <a:gd name="connsiteX3" fmla="*/ 1878004 w 2339252"/>
              <a:gd name="connsiteY3" fmla="*/ 31088 h 443811"/>
              <a:gd name="connsiteX4" fmla="*/ 1869579 w 2339252"/>
              <a:gd name="connsiteY4" fmla="*/ 26975 h 443811"/>
              <a:gd name="connsiteX5" fmla="*/ 2339252 w 2339252"/>
              <a:gd name="connsiteY5" fmla="*/ 419759 h 443811"/>
              <a:gd name="connsiteX6" fmla="*/ 524004 w 2339252"/>
              <a:gd name="connsiteY6" fmla="*/ 443811 h 443811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953314 w 2339252"/>
              <a:gd name="connsiteY2" fmla="*/ 33183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885117 w 2339252"/>
              <a:gd name="connsiteY2" fmla="*/ 33991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48299"/>
              <a:gd name="connsiteY0" fmla="*/ 446295 h 446295"/>
              <a:gd name="connsiteX1" fmla="*/ 0 w 2348299"/>
              <a:gd name="connsiteY1" fmla="*/ 23436 h 446295"/>
              <a:gd name="connsiteX2" fmla="*/ 1885117 w 2348299"/>
              <a:gd name="connsiteY2" fmla="*/ 33991 h 446295"/>
              <a:gd name="connsiteX3" fmla="*/ 1878004 w 2348299"/>
              <a:gd name="connsiteY3" fmla="*/ 33572 h 446295"/>
              <a:gd name="connsiteX4" fmla="*/ 1870579 w 2348299"/>
              <a:gd name="connsiteY4" fmla="*/ 35547 h 446295"/>
              <a:gd name="connsiteX5" fmla="*/ 1869579 w 2348299"/>
              <a:gd name="connsiteY5" fmla="*/ 29459 h 446295"/>
              <a:gd name="connsiteX6" fmla="*/ 2348299 w 2348299"/>
              <a:gd name="connsiteY6" fmla="*/ 421570 h 446295"/>
              <a:gd name="connsiteX7" fmla="*/ 524004 w 2348299"/>
              <a:gd name="connsiteY7" fmla="*/ 446295 h 446295"/>
              <a:gd name="connsiteX0" fmla="*/ 524004 w 2253182"/>
              <a:gd name="connsiteY0" fmla="*/ 446295 h 446295"/>
              <a:gd name="connsiteX1" fmla="*/ 0 w 2253182"/>
              <a:gd name="connsiteY1" fmla="*/ 23436 h 446295"/>
              <a:gd name="connsiteX2" fmla="*/ 1885117 w 2253182"/>
              <a:gd name="connsiteY2" fmla="*/ 33991 h 446295"/>
              <a:gd name="connsiteX3" fmla="*/ 1878004 w 2253182"/>
              <a:gd name="connsiteY3" fmla="*/ 33572 h 446295"/>
              <a:gd name="connsiteX4" fmla="*/ 1870579 w 2253182"/>
              <a:gd name="connsiteY4" fmla="*/ 35547 h 446295"/>
              <a:gd name="connsiteX5" fmla="*/ 1869579 w 2253182"/>
              <a:gd name="connsiteY5" fmla="*/ 29459 h 446295"/>
              <a:gd name="connsiteX6" fmla="*/ 2253182 w 2253182"/>
              <a:gd name="connsiteY6" fmla="*/ 339995 h 446295"/>
              <a:gd name="connsiteX7" fmla="*/ 524004 w 2253182"/>
              <a:gd name="connsiteY7" fmla="*/ 446295 h 446295"/>
              <a:gd name="connsiteX0" fmla="*/ 487615 w 2253182"/>
              <a:gd name="connsiteY0" fmla="*/ 409180 h 409180"/>
              <a:gd name="connsiteX1" fmla="*/ 0 w 2253182"/>
              <a:gd name="connsiteY1" fmla="*/ 23436 h 409180"/>
              <a:gd name="connsiteX2" fmla="*/ 1885117 w 2253182"/>
              <a:gd name="connsiteY2" fmla="*/ 33991 h 409180"/>
              <a:gd name="connsiteX3" fmla="*/ 1878004 w 2253182"/>
              <a:gd name="connsiteY3" fmla="*/ 33572 h 409180"/>
              <a:gd name="connsiteX4" fmla="*/ 1870579 w 2253182"/>
              <a:gd name="connsiteY4" fmla="*/ 35547 h 409180"/>
              <a:gd name="connsiteX5" fmla="*/ 1869579 w 2253182"/>
              <a:gd name="connsiteY5" fmla="*/ 29459 h 409180"/>
              <a:gd name="connsiteX6" fmla="*/ 2253182 w 2253182"/>
              <a:gd name="connsiteY6" fmla="*/ 339995 h 409180"/>
              <a:gd name="connsiteX7" fmla="*/ 487615 w 2253182"/>
              <a:gd name="connsiteY7" fmla="*/ 409180 h 4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3182" h="409180">
                <a:moveTo>
                  <a:pt x="487615" y="409180"/>
                </a:moveTo>
                <a:lnTo>
                  <a:pt x="0" y="23436"/>
                </a:lnTo>
                <a:lnTo>
                  <a:pt x="1885117" y="33991"/>
                </a:lnTo>
                <a:lnTo>
                  <a:pt x="1878004" y="33572"/>
                </a:lnTo>
                <a:cubicBezTo>
                  <a:pt x="1866345" y="29067"/>
                  <a:pt x="1871983" y="36232"/>
                  <a:pt x="1870579" y="35547"/>
                </a:cubicBezTo>
                <a:cubicBezTo>
                  <a:pt x="1869175" y="34862"/>
                  <a:pt x="1793597" y="-39890"/>
                  <a:pt x="1869579" y="29459"/>
                </a:cubicBezTo>
                <a:lnTo>
                  <a:pt x="2253182" y="339995"/>
                </a:lnTo>
                <a:lnTo>
                  <a:pt x="487615" y="409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араллелограмм 4">
            <a:extLst>
              <a:ext uri="{FF2B5EF4-FFF2-40B4-BE49-F238E27FC236}">
                <a16:creationId xmlns="" xmlns:a16="http://schemas.microsoft.com/office/drawing/2014/main" id="{FC50D5D3-E227-4AAD-AA6B-68A07CD9D73E}"/>
              </a:ext>
            </a:extLst>
          </p:cNvPr>
          <p:cNvSpPr/>
          <p:nvPr userDrawn="1"/>
        </p:nvSpPr>
        <p:spPr>
          <a:xfrm rot="18594348" flipH="1">
            <a:off x="9395032" y="2427153"/>
            <a:ext cx="6881653" cy="381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араллелограмм 4">
            <a:extLst>
              <a:ext uri="{FF2B5EF4-FFF2-40B4-BE49-F238E27FC236}">
                <a16:creationId xmlns="" xmlns:a16="http://schemas.microsoft.com/office/drawing/2014/main" id="{667DDC2D-9FA8-4DFB-99C5-3D21208AE78D}"/>
              </a:ext>
            </a:extLst>
          </p:cNvPr>
          <p:cNvSpPr/>
          <p:nvPr userDrawn="1"/>
        </p:nvSpPr>
        <p:spPr>
          <a:xfrm rot="18638020" flipH="1">
            <a:off x="3992341" y="7241779"/>
            <a:ext cx="6881653" cy="381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261077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1200" y="9534525"/>
            <a:ext cx="61722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2060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300" y="2766328"/>
            <a:ext cx="7048500" cy="656340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E537A783-38E5-4B73-BCC5-9D0C7CFB01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86899" y="2766329"/>
            <a:ext cx="7048501" cy="656340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677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600" y="2738438"/>
            <a:ext cx="11468100" cy="65278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0" y="547688"/>
            <a:ext cx="11468100" cy="198913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416159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2155888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6157" y="2703575"/>
            <a:ext cx="15773400" cy="683094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4777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358" y="2736723"/>
            <a:ext cx="15773400" cy="65278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Заголовок 5">
            <a:extLst>
              <a:ext uri="{FF2B5EF4-FFF2-40B4-BE49-F238E27FC236}">
                <a16:creationId xmlns=""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5190747" y="547688"/>
            <a:ext cx="11201401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7120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="" xmlns:a16="http://schemas.microsoft.com/office/drawing/2014/main" id="{BF3905A5-284C-43CD-9819-9A47EECE24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="" xmlns:a16="http://schemas.microsoft.com/office/drawing/2014/main" id="{A0C3812D-280C-4021-AAA3-FE705D0577F9}"/>
              </a:ext>
            </a:extLst>
          </p:cNvPr>
          <p:cNvSpPr/>
          <p:nvPr userDrawn="1"/>
        </p:nvSpPr>
        <p:spPr>
          <a:xfrm>
            <a:off x="1289685" y="9273858"/>
            <a:ext cx="13164819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="" xmlns:a16="http://schemas.microsoft.com/office/drawing/2014/main" id="{D86D0DCF-58CC-4A15-9671-7C822D9DD3B1}"/>
              </a:ext>
            </a:extLst>
          </p:cNvPr>
          <p:cNvSpPr/>
          <p:nvPr userDrawn="1"/>
        </p:nvSpPr>
        <p:spPr>
          <a:xfrm rot="240000">
            <a:off x="-112934" y="6910040"/>
            <a:ext cx="1606102" cy="2422786"/>
          </a:xfrm>
          <a:custGeom>
            <a:avLst/>
            <a:gdLst>
              <a:gd name="connsiteX0" fmla="*/ 0 w 4816689"/>
              <a:gd name="connsiteY0" fmla="*/ 6560820 h 7914610"/>
              <a:gd name="connsiteX1" fmla="*/ 4816689 w 4816689"/>
              <a:gd name="connsiteY1" fmla="*/ 0 h 7914610"/>
              <a:gd name="connsiteX2" fmla="*/ 4816689 w 4816689"/>
              <a:gd name="connsiteY2" fmla="*/ 7659859 h 7914610"/>
              <a:gd name="connsiteX3" fmla="*/ 3976175 w 4816689"/>
              <a:gd name="connsiteY3" fmla="*/ 7914610 h 7914610"/>
              <a:gd name="connsiteX4" fmla="*/ 0 w 4816689"/>
              <a:gd name="connsiteY4" fmla="*/ 6560820 h 7914610"/>
              <a:gd name="connsiteX0" fmla="*/ 0 w 4816689"/>
              <a:gd name="connsiteY0" fmla="*/ 4114800 h 5468590"/>
              <a:gd name="connsiteX1" fmla="*/ 450430 w 4816689"/>
              <a:gd name="connsiteY1" fmla="*/ 0 h 5468590"/>
              <a:gd name="connsiteX2" fmla="*/ 4816689 w 4816689"/>
              <a:gd name="connsiteY2" fmla="*/ 5213839 h 5468590"/>
              <a:gd name="connsiteX3" fmla="*/ 3976175 w 4816689"/>
              <a:gd name="connsiteY3" fmla="*/ 5468590 h 5468590"/>
              <a:gd name="connsiteX4" fmla="*/ 0 w 4816689"/>
              <a:gd name="connsiteY4" fmla="*/ 4114800 h 5468590"/>
              <a:gd name="connsiteX0" fmla="*/ 0 w 4405209"/>
              <a:gd name="connsiteY0" fmla="*/ 4229100 h 5468590"/>
              <a:gd name="connsiteX1" fmla="*/ 38950 w 4405209"/>
              <a:gd name="connsiteY1" fmla="*/ 0 h 5468590"/>
              <a:gd name="connsiteX2" fmla="*/ 4405209 w 4405209"/>
              <a:gd name="connsiteY2" fmla="*/ 5213839 h 5468590"/>
              <a:gd name="connsiteX3" fmla="*/ 3564695 w 4405209"/>
              <a:gd name="connsiteY3" fmla="*/ 5468590 h 5468590"/>
              <a:gd name="connsiteX4" fmla="*/ 0 w 4405209"/>
              <a:gd name="connsiteY4" fmla="*/ 4229100 h 5468590"/>
              <a:gd name="connsiteX0" fmla="*/ 0 w 3564695"/>
              <a:gd name="connsiteY0" fmla="*/ 4570241 h 5809731"/>
              <a:gd name="connsiteX1" fmla="*/ 38950 w 3564695"/>
              <a:gd name="connsiteY1" fmla="*/ 341141 h 5809731"/>
              <a:gd name="connsiteX2" fmla="*/ 3353649 w 3564695"/>
              <a:gd name="connsiteY2" fmla="*/ 0 h 5809731"/>
              <a:gd name="connsiteX3" fmla="*/ 3564695 w 3564695"/>
              <a:gd name="connsiteY3" fmla="*/ 5809731 h 5809731"/>
              <a:gd name="connsiteX4" fmla="*/ 0 w 3564695"/>
              <a:gd name="connsiteY4" fmla="*/ 4570241 h 5809731"/>
              <a:gd name="connsiteX0" fmla="*/ 0 w 3353649"/>
              <a:gd name="connsiteY0" fmla="*/ 4570241 h 4575291"/>
              <a:gd name="connsiteX1" fmla="*/ 38950 w 3353649"/>
              <a:gd name="connsiteY1" fmla="*/ 341141 h 4575291"/>
              <a:gd name="connsiteX2" fmla="*/ 3353649 w 3353649"/>
              <a:gd name="connsiteY2" fmla="*/ 0 h 4575291"/>
              <a:gd name="connsiteX3" fmla="*/ 181416 w 3353649"/>
              <a:gd name="connsiteY3" fmla="*/ 4575291 h 4575291"/>
              <a:gd name="connsiteX4" fmla="*/ 0 w 3353649"/>
              <a:gd name="connsiteY4" fmla="*/ 4570241 h 4575291"/>
              <a:gd name="connsiteX0" fmla="*/ 0 w 3650829"/>
              <a:gd name="connsiteY0" fmla="*/ 4229100 h 4234150"/>
              <a:gd name="connsiteX1" fmla="*/ 38950 w 3650829"/>
              <a:gd name="connsiteY1" fmla="*/ 0 h 4234150"/>
              <a:gd name="connsiteX2" fmla="*/ 3650829 w 3650829"/>
              <a:gd name="connsiteY2" fmla="*/ 253219 h 4234150"/>
              <a:gd name="connsiteX3" fmla="*/ 181416 w 3650829"/>
              <a:gd name="connsiteY3" fmla="*/ 4234150 h 4234150"/>
              <a:gd name="connsiteX4" fmla="*/ 0 w 3650829"/>
              <a:gd name="connsiteY4" fmla="*/ 4229100 h 4234150"/>
              <a:gd name="connsiteX0" fmla="*/ 0 w 3650829"/>
              <a:gd name="connsiteY0" fmla="*/ 4160520 h 4165570"/>
              <a:gd name="connsiteX1" fmla="*/ 633310 w 3650829"/>
              <a:gd name="connsiteY1" fmla="*/ 0 h 4165570"/>
              <a:gd name="connsiteX2" fmla="*/ 3650829 w 3650829"/>
              <a:gd name="connsiteY2" fmla="*/ 184639 h 4165570"/>
              <a:gd name="connsiteX3" fmla="*/ 181416 w 3650829"/>
              <a:gd name="connsiteY3" fmla="*/ 4165570 h 4165570"/>
              <a:gd name="connsiteX4" fmla="*/ 0 w 3650829"/>
              <a:gd name="connsiteY4" fmla="*/ 4160520 h 4165570"/>
              <a:gd name="connsiteX0" fmla="*/ 687264 w 3469413"/>
              <a:gd name="connsiteY0" fmla="*/ 3360420 h 4165570"/>
              <a:gd name="connsiteX1" fmla="*/ 451894 w 3469413"/>
              <a:gd name="connsiteY1" fmla="*/ 0 h 4165570"/>
              <a:gd name="connsiteX2" fmla="*/ 3469413 w 3469413"/>
              <a:gd name="connsiteY2" fmla="*/ 184639 h 4165570"/>
              <a:gd name="connsiteX3" fmla="*/ 0 w 3469413"/>
              <a:gd name="connsiteY3" fmla="*/ 4165570 h 4165570"/>
              <a:gd name="connsiteX4" fmla="*/ 687264 w 3469413"/>
              <a:gd name="connsiteY4" fmla="*/ 3360420 h 4165570"/>
              <a:gd name="connsiteX0" fmla="*/ 235370 w 3017519"/>
              <a:gd name="connsiteY0" fmla="*/ 336042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235370 w 3017519"/>
              <a:gd name="connsiteY4" fmla="*/ 3360420 h 3365470"/>
              <a:gd name="connsiteX0" fmla="*/ 375530 w 3017519"/>
              <a:gd name="connsiteY0" fmla="*/ 335297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375530 w 3017519"/>
              <a:gd name="connsiteY4" fmla="*/ 3352970 h 3365470"/>
              <a:gd name="connsiteX0" fmla="*/ 307085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5 w 2949074"/>
              <a:gd name="connsiteY4" fmla="*/ 3374451 h 3386951"/>
              <a:gd name="connsiteX0" fmla="*/ 307086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6 w 2949074"/>
              <a:gd name="connsiteY4" fmla="*/ 3374451 h 3386951"/>
              <a:gd name="connsiteX0" fmla="*/ 330442 w 2949074"/>
              <a:gd name="connsiteY0" fmla="*/ 3373208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30442 w 2949074"/>
              <a:gd name="connsiteY4" fmla="*/ 3373208 h 338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074" h="3386951">
                <a:moveTo>
                  <a:pt x="330442" y="3373208"/>
                </a:moveTo>
                <a:lnTo>
                  <a:pt x="0" y="0"/>
                </a:lnTo>
                <a:lnTo>
                  <a:pt x="2949074" y="206120"/>
                </a:lnTo>
                <a:lnTo>
                  <a:pt x="142601" y="3386951"/>
                </a:lnTo>
                <a:lnTo>
                  <a:pt x="330442" y="3373208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Параллелограмм 10">
            <a:extLst>
              <a:ext uri="{FF2B5EF4-FFF2-40B4-BE49-F238E27FC236}">
                <a16:creationId xmlns="" xmlns:a16="http://schemas.microsoft.com/office/drawing/2014/main" id="{78AD3DC7-FEEA-4315-9E25-CD157DF6C7C3}"/>
              </a:ext>
            </a:extLst>
          </p:cNvPr>
          <p:cNvSpPr/>
          <p:nvPr userDrawn="1"/>
        </p:nvSpPr>
        <p:spPr>
          <a:xfrm>
            <a:off x="1975412" y="2743330"/>
            <a:ext cx="15384852" cy="5541637"/>
          </a:xfrm>
          <a:custGeom>
            <a:avLst/>
            <a:gdLst>
              <a:gd name="connsiteX0" fmla="*/ 0 w 8364219"/>
              <a:gd name="connsiteY0" fmla="*/ 2919413 h 2919413"/>
              <a:gd name="connsiteX1" fmla="*/ 729853 w 8364219"/>
              <a:gd name="connsiteY1" fmla="*/ 0 h 2919413"/>
              <a:gd name="connsiteX2" fmla="*/ 8364219 w 8364219"/>
              <a:gd name="connsiteY2" fmla="*/ 0 h 2919413"/>
              <a:gd name="connsiteX3" fmla="*/ 7634366 w 8364219"/>
              <a:gd name="connsiteY3" fmla="*/ 2919413 h 2919413"/>
              <a:gd name="connsiteX4" fmla="*/ 0 w 8364219"/>
              <a:gd name="connsiteY4" fmla="*/ 2919413 h 2919413"/>
              <a:gd name="connsiteX0" fmla="*/ 0 w 10193019"/>
              <a:gd name="connsiteY0" fmla="*/ 2919413 h 2919413"/>
              <a:gd name="connsiteX1" fmla="*/ 729853 w 10193019"/>
              <a:gd name="connsiteY1" fmla="*/ 0 h 2919413"/>
              <a:gd name="connsiteX2" fmla="*/ 10193019 w 10193019"/>
              <a:gd name="connsiteY2" fmla="*/ 137160 h 2919413"/>
              <a:gd name="connsiteX3" fmla="*/ 7634366 w 10193019"/>
              <a:gd name="connsiteY3" fmla="*/ 2919413 h 2919413"/>
              <a:gd name="connsiteX4" fmla="*/ 0 w 10193019"/>
              <a:gd name="connsiteY4" fmla="*/ 2919413 h 2919413"/>
              <a:gd name="connsiteX0" fmla="*/ 0 w 10421619"/>
              <a:gd name="connsiteY0" fmla="*/ 2919413 h 2919413"/>
              <a:gd name="connsiteX1" fmla="*/ 729853 w 10421619"/>
              <a:gd name="connsiteY1" fmla="*/ 0 h 2919413"/>
              <a:gd name="connsiteX2" fmla="*/ 10421619 w 10421619"/>
              <a:gd name="connsiteY2" fmla="*/ 160020 h 2919413"/>
              <a:gd name="connsiteX3" fmla="*/ 7634366 w 10421619"/>
              <a:gd name="connsiteY3" fmla="*/ 2919413 h 2919413"/>
              <a:gd name="connsiteX4" fmla="*/ 0 w 10421619"/>
              <a:gd name="connsiteY4" fmla="*/ 2919413 h 2919413"/>
              <a:gd name="connsiteX0" fmla="*/ 0 w 10421619"/>
              <a:gd name="connsiteY0" fmla="*/ 2827973 h 2827973"/>
              <a:gd name="connsiteX1" fmla="*/ 2192893 w 10421619"/>
              <a:gd name="connsiteY1" fmla="*/ 0 h 2827973"/>
              <a:gd name="connsiteX2" fmla="*/ 10421619 w 10421619"/>
              <a:gd name="connsiteY2" fmla="*/ 68580 h 2827973"/>
              <a:gd name="connsiteX3" fmla="*/ 7634366 w 10421619"/>
              <a:gd name="connsiteY3" fmla="*/ 2827973 h 2827973"/>
              <a:gd name="connsiteX4" fmla="*/ 0 w 10421619"/>
              <a:gd name="connsiteY4" fmla="*/ 2827973 h 2827973"/>
              <a:gd name="connsiteX0" fmla="*/ 0 w 10421619"/>
              <a:gd name="connsiteY0" fmla="*/ 2805113 h 2805113"/>
              <a:gd name="connsiteX1" fmla="*/ 2398633 w 10421619"/>
              <a:gd name="connsiteY1" fmla="*/ 0 h 2805113"/>
              <a:gd name="connsiteX2" fmla="*/ 10421619 w 10421619"/>
              <a:gd name="connsiteY2" fmla="*/ 45720 h 2805113"/>
              <a:gd name="connsiteX3" fmla="*/ 7634366 w 10421619"/>
              <a:gd name="connsiteY3" fmla="*/ 2805113 h 2805113"/>
              <a:gd name="connsiteX4" fmla="*/ 0 w 10421619"/>
              <a:gd name="connsiteY4" fmla="*/ 2805113 h 2805113"/>
              <a:gd name="connsiteX0" fmla="*/ 0 w 10467339"/>
              <a:gd name="connsiteY0" fmla="*/ 2759393 h 2805113"/>
              <a:gd name="connsiteX1" fmla="*/ 2444353 w 10467339"/>
              <a:gd name="connsiteY1" fmla="*/ 0 h 2805113"/>
              <a:gd name="connsiteX2" fmla="*/ 10467339 w 10467339"/>
              <a:gd name="connsiteY2" fmla="*/ 45720 h 2805113"/>
              <a:gd name="connsiteX3" fmla="*/ 7680086 w 10467339"/>
              <a:gd name="connsiteY3" fmla="*/ 2805113 h 2805113"/>
              <a:gd name="connsiteX4" fmla="*/ 0 w 10467339"/>
              <a:gd name="connsiteY4" fmla="*/ 2759393 h 2805113"/>
              <a:gd name="connsiteX0" fmla="*/ 0 w 10535919"/>
              <a:gd name="connsiteY0" fmla="*/ 2736533 h 2805113"/>
              <a:gd name="connsiteX1" fmla="*/ 2512933 w 10535919"/>
              <a:gd name="connsiteY1" fmla="*/ 0 h 2805113"/>
              <a:gd name="connsiteX2" fmla="*/ 10535919 w 10535919"/>
              <a:gd name="connsiteY2" fmla="*/ 45720 h 2805113"/>
              <a:gd name="connsiteX3" fmla="*/ 7748666 w 10535919"/>
              <a:gd name="connsiteY3" fmla="*/ 2805113 h 2805113"/>
              <a:gd name="connsiteX4" fmla="*/ 0 w 10535919"/>
              <a:gd name="connsiteY4" fmla="*/ 2736533 h 2805113"/>
              <a:gd name="connsiteX0" fmla="*/ 0 w 10535919"/>
              <a:gd name="connsiteY0" fmla="*/ 2722238 h 2790818"/>
              <a:gd name="connsiteX1" fmla="*/ 3251396 w 10535919"/>
              <a:gd name="connsiteY1" fmla="*/ 0 h 2790818"/>
              <a:gd name="connsiteX2" fmla="*/ 10535919 w 10535919"/>
              <a:gd name="connsiteY2" fmla="*/ 31425 h 2790818"/>
              <a:gd name="connsiteX3" fmla="*/ 7748666 w 10535919"/>
              <a:gd name="connsiteY3" fmla="*/ 2790818 h 2790818"/>
              <a:gd name="connsiteX4" fmla="*/ 0 w 10535919"/>
              <a:gd name="connsiteY4" fmla="*/ 2722238 h 2790818"/>
              <a:gd name="connsiteX0" fmla="*/ 0 w 10617970"/>
              <a:gd name="connsiteY0" fmla="*/ 2507811 h 2790818"/>
              <a:gd name="connsiteX1" fmla="*/ 3333447 w 10617970"/>
              <a:gd name="connsiteY1" fmla="*/ 0 h 2790818"/>
              <a:gd name="connsiteX2" fmla="*/ 10617970 w 10617970"/>
              <a:gd name="connsiteY2" fmla="*/ 31425 h 2790818"/>
              <a:gd name="connsiteX3" fmla="*/ 7830717 w 10617970"/>
              <a:gd name="connsiteY3" fmla="*/ 2790818 h 2790818"/>
              <a:gd name="connsiteX4" fmla="*/ 0 w 10617970"/>
              <a:gd name="connsiteY4" fmla="*/ 2507811 h 2790818"/>
              <a:gd name="connsiteX0" fmla="*/ 0 w 10617970"/>
              <a:gd name="connsiteY0" fmla="*/ 2536401 h 2819408"/>
              <a:gd name="connsiteX1" fmla="*/ 3312935 w 10617970"/>
              <a:gd name="connsiteY1" fmla="*/ 0 h 2819408"/>
              <a:gd name="connsiteX2" fmla="*/ 10617970 w 10617970"/>
              <a:gd name="connsiteY2" fmla="*/ 60015 h 2819408"/>
              <a:gd name="connsiteX3" fmla="*/ 7830717 w 10617970"/>
              <a:gd name="connsiteY3" fmla="*/ 2819408 h 2819408"/>
              <a:gd name="connsiteX4" fmla="*/ 0 w 10617970"/>
              <a:gd name="connsiteY4" fmla="*/ 2536401 h 2819408"/>
              <a:gd name="connsiteX0" fmla="*/ 0 w 10617970"/>
              <a:gd name="connsiteY0" fmla="*/ 2536401 h 2676457"/>
              <a:gd name="connsiteX1" fmla="*/ 3312935 w 10617970"/>
              <a:gd name="connsiteY1" fmla="*/ 0 h 2676457"/>
              <a:gd name="connsiteX2" fmla="*/ 10617970 w 10617970"/>
              <a:gd name="connsiteY2" fmla="*/ 60015 h 2676457"/>
              <a:gd name="connsiteX3" fmla="*/ 6907638 w 10617970"/>
              <a:gd name="connsiteY3" fmla="*/ 2676457 h 2676457"/>
              <a:gd name="connsiteX4" fmla="*/ 0 w 10617970"/>
              <a:gd name="connsiteY4" fmla="*/ 2536401 h 2676457"/>
              <a:gd name="connsiteX0" fmla="*/ 0 w 10617970"/>
              <a:gd name="connsiteY0" fmla="*/ 2536401 h 2733638"/>
              <a:gd name="connsiteX1" fmla="*/ 3312935 w 10617970"/>
              <a:gd name="connsiteY1" fmla="*/ 0 h 2733638"/>
              <a:gd name="connsiteX2" fmla="*/ 10617970 w 10617970"/>
              <a:gd name="connsiteY2" fmla="*/ 60015 h 2733638"/>
              <a:gd name="connsiteX3" fmla="*/ 6846100 w 10617970"/>
              <a:gd name="connsiteY3" fmla="*/ 2733638 h 2733638"/>
              <a:gd name="connsiteX4" fmla="*/ 0 w 10617970"/>
              <a:gd name="connsiteY4" fmla="*/ 2536401 h 2733638"/>
              <a:gd name="connsiteX0" fmla="*/ 0 w 10638483"/>
              <a:gd name="connsiteY0" fmla="*/ 2536401 h 2733638"/>
              <a:gd name="connsiteX1" fmla="*/ 3312935 w 10638483"/>
              <a:gd name="connsiteY1" fmla="*/ 0 h 2733638"/>
              <a:gd name="connsiteX2" fmla="*/ 10638483 w 10638483"/>
              <a:gd name="connsiteY2" fmla="*/ 17130 h 2733638"/>
              <a:gd name="connsiteX3" fmla="*/ 6846100 w 10638483"/>
              <a:gd name="connsiteY3" fmla="*/ 2733638 h 2733638"/>
              <a:gd name="connsiteX4" fmla="*/ 0 w 10638483"/>
              <a:gd name="connsiteY4" fmla="*/ 2536401 h 2733638"/>
              <a:gd name="connsiteX0" fmla="*/ 0 w 10679509"/>
              <a:gd name="connsiteY0" fmla="*/ 2693648 h 2733638"/>
              <a:gd name="connsiteX1" fmla="*/ 3353961 w 10679509"/>
              <a:gd name="connsiteY1" fmla="*/ 0 h 2733638"/>
              <a:gd name="connsiteX2" fmla="*/ 10679509 w 10679509"/>
              <a:gd name="connsiteY2" fmla="*/ 17130 h 2733638"/>
              <a:gd name="connsiteX3" fmla="*/ 6887126 w 10679509"/>
              <a:gd name="connsiteY3" fmla="*/ 2733638 h 2733638"/>
              <a:gd name="connsiteX4" fmla="*/ 0 w 10679509"/>
              <a:gd name="connsiteY4" fmla="*/ 2693648 h 2733638"/>
              <a:gd name="connsiteX0" fmla="*/ 0 w 10782073"/>
              <a:gd name="connsiteY0" fmla="*/ 2693648 h 2733638"/>
              <a:gd name="connsiteX1" fmla="*/ 3353961 w 10782073"/>
              <a:gd name="connsiteY1" fmla="*/ 0 h 2733638"/>
              <a:gd name="connsiteX2" fmla="*/ 10782073 w 10782073"/>
              <a:gd name="connsiteY2" fmla="*/ 45720 h 2733638"/>
              <a:gd name="connsiteX3" fmla="*/ 6887126 w 10782073"/>
              <a:gd name="connsiteY3" fmla="*/ 2733638 h 2733638"/>
              <a:gd name="connsiteX4" fmla="*/ 0 w 10782073"/>
              <a:gd name="connsiteY4" fmla="*/ 2693648 h 2733638"/>
              <a:gd name="connsiteX0" fmla="*/ 0 w 10782073"/>
              <a:gd name="connsiteY0" fmla="*/ 2693648 h 2719343"/>
              <a:gd name="connsiteX1" fmla="*/ 3353961 w 10782073"/>
              <a:gd name="connsiteY1" fmla="*/ 0 h 2719343"/>
              <a:gd name="connsiteX2" fmla="*/ 10782073 w 10782073"/>
              <a:gd name="connsiteY2" fmla="*/ 45720 h 2719343"/>
              <a:gd name="connsiteX3" fmla="*/ 6907639 w 10782073"/>
              <a:gd name="connsiteY3" fmla="*/ 2719343 h 2719343"/>
              <a:gd name="connsiteX4" fmla="*/ 0 w 10782073"/>
              <a:gd name="connsiteY4" fmla="*/ 2693648 h 271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2073" h="2719343">
                <a:moveTo>
                  <a:pt x="0" y="2693648"/>
                </a:moveTo>
                <a:lnTo>
                  <a:pt x="3353961" y="0"/>
                </a:lnTo>
                <a:lnTo>
                  <a:pt x="10782073" y="45720"/>
                </a:lnTo>
                <a:lnTo>
                  <a:pt x="6907639" y="2719343"/>
                </a:lnTo>
                <a:lnTo>
                  <a:pt x="0" y="2693648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>
            <a:extLst>
              <a:ext uri="{FF2B5EF4-FFF2-40B4-BE49-F238E27FC236}">
                <a16:creationId xmlns="" xmlns:a16="http://schemas.microsoft.com/office/drawing/2014/main" id="{F4CE39D7-137A-45DE-AACA-91B777BEEA5A}"/>
              </a:ext>
            </a:extLst>
          </p:cNvPr>
          <p:cNvSpPr/>
          <p:nvPr userDrawn="1"/>
        </p:nvSpPr>
        <p:spPr>
          <a:xfrm rot="-120000">
            <a:off x="13455450" y="3136310"/>
            <a:ext cx="4949373" cy="4594030"/>
          </a:xfrm>
          <a:custGeom>
            <a:avLst/>
            <a:gdLst>
              <a:gd name="connsiteX0" fmla="*/ 0 w 5701682"/>
              <a:gd name="connsiteY0" fmla="*/ 8130453 h 9558000"/>
              <a:gd name="connsiteX1" fmla="*/ 5701682 w 5701682"/>
              <a:gd name="connsiteY1" fmla="*/ 0 h 9558000"/>
              <a:gd name="connsiteX2" fmla="*/ 5701682 w 5701682"/>
              <a:gd name="connsiteY2" fmla="*/ 9558000 h 9558000"/>
              <a:gd name="connsiteX3" fmla="*/ 0 w 5701682"/>
              <a:gd name="connsiteY3" fmla="*/ 8130453 h 9558000"/>
              <a:gd name="connsiteX0" fmla="*/ 0 w 6661802"/>
              <a:gd name="connsiteY0" fmla="*/ 6358326 h 7785873"/>
              <a:gd name="connsiteX1" fmla="*/ 6661802 w 6661802"/>
              <a:gd name="connsiteY1" fmla="*/ 0 h 7785873"/>
              <a:gd name="connsiteX2" fmla="*/ 5701682 w 6661802"/>
              <a:gd name="connsiteY2" fmla="*/ 7785873 h 7785873"/>
              <a:gd name="connsiteX3" fmla="*/ 0 w 6661802"/>
              <a:gd name="connsiteY3" fmla="*/ 6358326 h 7785873"/>
              <a:gd name="connsiteX0" fmla="*/ 0 w 6661802"/>
              <a:gd name="connsiteY0" fmla="*/ 6358326 h 7835099"/>
              <a:gd name="connsiteX1" fmla="*/ 6661802 w 6661802"/>
              <a:gd name="connsiteY1" fmla="*/ 0 h 7835099"/>
              <a:gd name="connsiteX2" fmla="*/ 6593222 w 6661802"/>
              <a:gd name="connsiteY2" fmla="*/ 7835099 h 7835099"/>
              <a:gd name="connsiteX3" fmla="*/ 0 w 6661802"/>
              <a:gd name="connsiteY3" fmla="*/ 6358326 h 7835099"/>
              <a:gd name="connsiteX0" fmla="*/ 0 w 6661802"/>
              <a:gd name="connsiteY0" fmla="*/ 6358326 h 7829914"/>
              <a:gd name="connsiteX1" fmla="*/ 6661802 w 6661802"/>
              <a:gd name="connsiteY1" fmla="*/ 0 h 7829914"/>
              <a:gd name="connsiteX2" fmla="*/ 6451571 w 6661802"/>
              <a:gd name="connsiteY2" fmla="*/ 7829914 h 7829914"/>
              <a:gd name="connsiteX3" fmla="*/ 0 w 6661802"/>
              <a:gd name="connsiteY3" fmla="*/ 6358326 h 7829914"/>
              <a:gd name="connsiteX0" fmla="*/ 0 w 6710668"/>
              <a:gd name="connsiteY0" fmla="*/ 6406086 h 7877674"/>
              <a:gd name="connsiteX1" fmla="*/ 6710668 w 6710668"/>
              <a:gd name="connsiteY1" fmla="*/ 0 h 7877674"/>
              <a:gd name="connsiteX2" fmla="*/ 6451571 w 6710668"/>
              <a:gd name="connsiteY2" fmla="*/ 7877674 h 7877674"/>
              <a:gd name="connsiteX3" fmla="*/ 0 w 6710668"/>
              <a:gd name="connsiteY3" fmla="*/ 6406086 h 7877674"/>
              <a:gd name="connsiteX0" fmla="*/ 0 w 6623279"/>
              <a:gd name="connsiteY0" fmla="*/ 3783190 h 5254778"/>
              <a:gd name="connsiteX1" fmla="*/ 6623279 w 6623279"/>
              <a:gd name="connsiteY1" fmla="*/ 0 h 5254778"/>
              <a:gd name="connsiteX2" fmla="*/ 6451571 w 6623279"/>
              <a:gd name="connsiteY2" fmla="*/ 5254778 h 5254778"/>
              <a:gd name="connsiteX3" fmla="*/ 0 w 6623279"/>
              <a:gd name="connsiteY3" fmla="*/ 3783190 h 5254778"/>
              <a:gd name="connsiteX0" fmla="*/ 0 w 5447277"/>
              <a:gd name="connsiteY0" fmla="*/ 4668565 h 5254778"/>
              <a:gd name="connsiteX1" fmla="*/ 5447277 w 5447277"/>
              <a:gd name="connsiteY1" fmla="*/ 0 h 5254778"/>
              <a:gd name="connsiteX2" fmla="*/ 5275569 w 5447277"/>
              <a:gd name="connsiteY2" fmla="*/ 5254778 h 5254778"/>
              <a:gd name="connsiteX3" fmla="*/ 0 w 5447277"/>
              <a:gd name="connsiteY3" fmla="*/ 4668565 h 5254778"/>
              <a:gd name="connsiteX0" fmla="*/ 0 w 5191706"/>
              <a:gd name="connsiteY0" fmla="*/ 4801792 h 5254778"/>
              <a:gd name="connsiteX1" fmla="*/ 5191706 w 5191706"/>
              <a:gd name="connsiteY1" fmla="*/ 0 h 5254778"/>
              <a:gd name="connsiteX2" fmla="*/ 5019998 w 5191706"/>
              <a:gd name="connsiteY2" fmla="*/ 5254778 h 5254778"/>
              <a:gd name="connsiteX3" fmla="*/ 0 w 5191706"/>
              <a:gd name="connsiteY3" fmla="*/ 4801792 h 5254778"/>
              <a:gd name="connsiteX0" fmla="*/ 0 w 5191706"/>
              <a:gd name="connsiteY0" fmla="*/ 4801792 h 4912678"/>
              <a:gd name="connsiteX1" fmla="*/ 5191706 w 5191706"/>
              <a:gd name="connsiteY1" fmla="*/ 0 h 4912678"/>
              <a:gd name="connsiteX2" fmla="*/ 5149582 w 5191706"/>
              <a:gd name="connsiteY2" fmla="*/ 4912678 h 4912678"/>
              <a:gd name="connsiteX3" fmla="*/ 0 w 5191706"/>
              <a:gd name="connsiteY3" fmla="*/ 4801792 h 4912678"/>
              <a:gd name="connsiteX0" fmla="*/ 0 w 5191706"/>
              <a:gd name="connsiteY0" fmla="*/ 4801792 h 4892965"/>
              <a:gd name="connsiteX1" fmla="*/ 5191706 w 5191706"/>
              <a:gd name="connsiteY1" fmla="*/ 0 h 4892965"/>
              <a:gd name="connsiteX2" fmla="*/ 4981863 w 5191706"/>
              <a:gd name="connsiteY2" fmla="*/ 4892965 h 4892965"/>
              <a:gd name="connsiteX3" fmla="*/ 0 w 5191706"/>
              <a:gd name="connsiteY3" fmla="*/ 4801792 h 4892965"/>
              <a:gd name="connsiteX0" fmla="*/ 0 w 5114541"/>
              <a:gd name="connsiteY0" fmla="*/ 4818191 h 4909364"/>
              <a:gd name="connsiteX1" fmla="*/ 5114541 w 5114541"/>
              <a:gd name="connsiteY1" fmla="*/ 0 h 4909364"/>
              <a:gd name="connsiteX2" fmla="*/ 4981863 w 5114541"/>
              <a:gd name="connsiteY2" fmla="*/ 4909364 h 4909364"/>
              <a:gd name="connsiteX3" fmla="*/ 0 w 5114541"/>
              <a:gd name="connsiteY3" fmla="*/ 4818191 h 4909364"/>
              <a:gd name="connsiteX0" fmla="*/ 0 w 5114541"/>
              <a:gd name="connsiteY0" fmla="*/ 4818191 h 4975736"/>
              <a:gd name="connsiteX1" fmla="*/ 5114541 w 5114541"/>
              <a:gd name="connsiteY1" fmla="*/ 0 h 4975736"/>
              <a:gd name="connsiteX2" fmla="*/ 4940796 w 5114541"/>
              <a:gd name="connsiteY2" fmla="*/ 4975736 h 4975736"/>
              <a:gd name="connsiteX3" fmla="*/ 0 w 5114541"/>
              <a:gd name="connsiteY3" fmla="*/ 4818191 h 497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4541" h="4975736">
                <a:moveTo>
                  <a:pt x="0" y="4818191"/>
                </a:moveTo>
                <a:lnTo>
                  <a:pt x="5114541" y="0"/>
                </a:lnTo>
                <a:lnTo>
                  <a:pt x="4940796" y="4975736"/>
                </a:lnTo>
                <a:lnTo>
                  <a:pt x="0" y="4818191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Заголовок 6">
            <a:extLst>
              <a:ext uri="{FF2B5EF4-FFF2-40B4-BE49-F238E27FC236}">
                <a16:creationId xmlns="" xmlns:a16="http://schemas.microsoft.com/office/drawing/2014/main" id="{667FAF73-99E2-4911-9087-E9988CB5F6BB}"/>
              </a:ext>
            </a:extLst>
          </p:cNvPr>
          <p:cNvSpPr txBox="1">
            <a:spLocks/>
          </p:cNvSpPr>
          <p:nvPr userDrawn="1"/>
        </p:nvSpPr>
        <p:spPr>
          <a:xfrm>
            <a:off x="1394460" y="2043110"/>
            <a:ext cx="15773399" cy="345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474A3AF9-7979-48A3-9C98-3B2A5A8CA2C9}"/>
              </a:ext>
            </a:extLst>
          </p:cNvPr>
          <p:cNvSpPr txBox="1">
            <a:spLocks/>
          </p:cNvSpPr>
          <p:nvPr userDrawn="1"/>
        </p:nvSpPr>
        <p:spPr>
          <a:xfrm>
            <a:off x="1394460" y="5522768"/>
            <a:ext cx="15773400" cy="2249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5" name="Параллелограмм 4">
            <a:extLst>
              <a:ext uri="{FF2B5EF4-FFF2-40B4-BE49-F238E27FC236}">
                <a16:creationId xmlns="" xmlns:a16="http://schemas.microsoft.com/office/drawing/2014/main" id="{F11D33B9-9235-4876-9639-BA2484A33D03}"/>
              </a:ext>
            </a:extLst>
          </p:cNvPr>
          <p:cNvSpPr/>
          <p:nvPr userDrawn="1"/>
        </p:nvSpPr>
        <p:spPr>
          <a:xfrm rot="18440162">
            <a:off x="-14785" y="8269766"/>
            <a:ext cx="1946052" cy="308117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28EEA9-FBAF-4761-990C-C88A8050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055" y="1692487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05263B0-52F9-49E1-A657-553F84BCD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2842430-8A93-42BF-894D-BA6608AF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1B426FF-D332-4BD6-9319-58118FD0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61259A-AAA3-4CCE-B440-22015626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7937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=""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60076" y="5593080"/>
            <a:ext cx="7620634" cy="469392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=""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3577463" y="9562857"/>
            <a:ext cx="13164819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Объект 2">
            <a:extLst>
              <a:ext uri="{FF2B5EF4-FFF2-40B4-BE49-F238E27FC236}">
                <a16:creationId xmlns=""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251" y="2808938"/>
            <a:ext cx="11391899" cy="5898235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3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=""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1166026" y="6555964"/>
            <a:ext cx="3600000" cy="396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ата 18">
            <a:extLst>
              <a:ext uri="{FF2B5EF4-FFF2-40B4-BE49-F238E27FC236}">
                <a16:creationId xmlns=""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=""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Номер слайда 20">
            <a:extLst>
              <a:ext uri="{FF2B5EF4-FFF2-40B4-BE49-F238E27FC236}">
                <a16:creationId xmlns=""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>
            <a:extLst>
              <a:ext uri="{FF2B5EF4-FFF2-40B4-BE49-F238E27FC236}">
                <a16:creationId xmlns=""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551" y="710999"/>
            <a:ext cx="11163300" cy="1398687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72138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22041D6C-37BA-4BE7-B6C6-C448029A9C69}"/>
              </a:ext>
            </a:extLst>
          </p:cNvPr>
          <p:cNvSpPr/>
          <p:nvPr userDrawn="1"/>
        </p:nvSpPr>
        <p:spPr>
          <a:xfrm>
            <a:off x="3653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="" xmlns:a16="http://schemas.microsoft.com/office/drawing/2014/main" id="{8CAC632B-3868-41FF-9484-370BDC57F106}"/>
              </a:ext>
            </a:extLst>
          </p:cNvPr>
          <p:cNvSpPr/>
          <p:nvPr userDrawn="1"/>
        </p:nvSpPr>
        <p:spPr>
          <a:xfrm>
            <a:off x="0" y="0"/>
            <a:ext cx="4830445" cy="9819640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59" y="0"/>
                </a:moveTo>
                <a:lnTo>
                  <a:pt x="1677575" y="9819365"/>
                </a:lnTo>
                <a:lnTo>
                  <a:pt x="0" y="9280749"/>
                </a:lnTo>
                <a:lnTo>
                  <a:pt x="0" y="0"/>
                </a:lnTo>
                <a:lnTo>
                  <a:pt x="483025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Параллелограмм 4">
            <a:extLst>
              <a:ext uri="{FF2B5EF4-FFF2-40B4-BE49-F238E27FC236}">
                <a16:creationId xmlns="" xmlns:a16="http://schemas.microsoft.com/office/drawing/2014/main" id="{A01D34CB-912C-48C5-8F00-0F88922F6CB4}"/>
              </a:ext>
            </a:extLst>
          </p:cNvPr>
          <p:cNvSpPr/>
          <p:nvPr userDrawn="1"/>
        </p:nvSpPr>
        <p:spPr>
          <a:xfrm rot="14829342">
            <a:off x="116883" y="4144607"/>
            <a:ext cx="3600000" cy="32829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7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bject 4">
            <a:extLst>
              <a:ext uri="{FF2B5EF4-FFF2-40B4-BE49-F238E27FC236}">
                <a16:creationId xmlns="" xmlns:a16="http://schemas.microsoft.com/office/drawing/2014/main" id="{1A98DBAE-FB34-4B33-83AC-7FF075384FBA}"/>
              </a:ext>
            </a:extLst>
          </p:cNvPr>
          <p:cNvSpPr/>
          <p:nvPr userDrawn="1"/>
        </p:nvSpPr>
        <p:spPr>
          <a:xfrm>
            <a:off x="0" y="950714"/>
            <a:ext cx="4106545" cy="9336405"/>
          </a:xfrm>
          <a:custGeom>
            <a:avLst/>
            <a:gdLst/>
            <a:ahLst/>
            <a:cxnLst/>
            <a:rect l="l" t="t" r="r" b="b"/>
            <a:pathLst>
              <a:path w="4106545" h="9336405">
                <a:moveTo>
                  <a:pt x="1051464" y="2390629"/>
                </a:moveTo>
                <a:lnTo>
                  <a:pt x="4106355" y="9336285"/>
                </a:lnTo>
                <a:lnTo>
                  <a:pt x="0" y="9336285"/>
                </a:lnTo>
                <a:lnTo>
                  <a:pt x="0" y="0"/>
                </a:lnTo>
                <a:lnTo>
                  <a:pt x="1051464" y="2390629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Параллелограмм 4">
            <a:extLst>
              <a:ext uri="{FF2B5EF4-FFF2-40B4-BE49-F238E27FC236}">
                <a16:creationId xmlns="" xmlns:a16="http://schemas.microsoft.com/office/drawing/2014/main" id="{A73D97B9-51B7-4794-A32B-DF39BB56F48B}"/>
              </a:ext>
            </a:extLst>
          </p:cNvPr>
          <p:cNvSpPr/>
          <p:nvPr userDrawn="1"/>
        </p:nvSpPr>
        <p:spPr>
          <a:xfrm rot="14829342">
            <a:off x="1265044" y="8442540"/>
            <a:ext cx="3600000" cy="32829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EC0204-3DB1-4104-9BA5-50372502B36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581400" y="547688"/>
            <a:ext cx="12900443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43C416-B598-44C1-98A6-EB4B3F6925A6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3581400" y="2744152"/>
            <a:ext cx="12900443" cy="65278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DE067F3-9F56-4074-A978-0CEECE8BCC7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7CE09D-633D-43BD-9310-92377BFD801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E6BF878-D98F-4CB9-A244-73990CE731F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Заголовок 5">
            <a:extLst>
              <a:ext uri="{FF2B5EF4-FFF2-40B4-BE49-F238E27FC236}">
                <a16:creationId xmlns=""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5190747" y="547688"/>
            <a:ext cx="11201401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546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араллелограмм 4">
            <a:extLst>
              <a:ext uri="{FF2B5EF4-FFF2-40B4-BE49-F238E27FC236}">
                <a16:creationId xmlns="" xmlns:a16="http://schemas.microsoft.com/office/drawing/2014/main" id="{7F845D74-43E2-4D12-80B2-1568831FEF82}"/>
              </a:ext>
            </a:extLst>
          </p:cNvPr>
          <p:cNvSpPr/>
          <p:nvPr userDrawn="1"/>
        </p:nvSpPr>
        <p:spPr>
          <a:xfrm rot="18600000">
            <a:off x="9206029" y="5226114"/>
            <a:ext cx="12096105" cy="233092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553" h="433660">
                <a:moveTo>
                  <a:pt x="461675" y="433660"/>
                </a:moveTo>
                <a:lnTo>
                  <a:pt x="0" y="0"/>
                </a:lnTo>
                <a:lnTo>
                  <a:pt x="2938553" y="10010"/>
                </a:lnTo>
                <a:lnTo>
                  <a:pt x="2339252" y="398807"/>
                </a:lnTo>
                <a:lnTo>
                  <a:pt x="461675" y="43366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араллелограмм 4">
            <a:extLst>
              <a:ext uri="{FF2B5EF4-FFF2-40B4-BE49-F238E27FC236}">
                <a16:creationId xmlns="" xmlns:a16="http://schemas.microsoft.com/office/drawing/2014/main" id="{686F5A7E-CA3F-4D48-B1B6-F1F9C1AEB189}"/>
              </a:ext>
            </a:extLst>
          </p:cNvPr>
          <p:cNvSpPr/>
          <p:nvPr userDrawn="1"/>
        </p:nvSpPr>
        <p:spPr>
          <a:xfrm rot="14420581">
            <a:off x="-709655" y="7105173"/>
            <a:ext cx="4748706" cy="40053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="" xmlns:a16="http://schemas.microsoft.com/office/drawing/2014/main" id="{8A3C9FE5-0DD5-48C7-A67B-BE02DB97FF39}"/>
              </a:ext>
            </a:extLst>
          </p:cNvPr>
          <p:cNvSpPr/>
          <p:nvPr userDrawn="1"/>
        </p:nvSpPr>
        <p:spPr>
          <a:xfrm>
            <a:off x="0" y="5524500"/>
            <a:ext cx="2667000" cy="476250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125700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124700" cy="652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4960" y="2715578"/>
            <a:ext cx="7162800" cy="652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5980" y="9534525"/>
            <a:ext cx="57531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5296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179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1C3609-AEFB-4287-A01C-99128D1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A15C4B5-3B72-419D-BABC-3AC724AA5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7706784-C5AA-41E3-BB08-BC4B3AA3F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6097-E070-45E4-9C9E-228556A0B102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F1EB9F1-572E-447D-99B0-1DC4E29CF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89C746-D9C8-46B6-BF30-A06E6AE44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9FFE6-C0CE-41D1-BF56-2F6B1C824B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731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6" r:id="rId2"/>
    <p:sldLayoutId id="2147483692" r:id="rId3"/>
    <p:sldLayoutId id="2147483716" r:id="rId4"/>
    <p:sldLayoutId id="2147483704" r:id="rId5"/>
    <p:sldLayoutId id="2147483693" r:id="rId6"/>
    <p:sldLayoutId id="2147483700" r:id="rId7"/>
    <p:sldLayoutId id="2147483710" r:id="rId8"/>
    <p:sldLayoutId id="2147483694" r:id="rId9"/>
    <p:sldLayoutId id="2147483703" r:id="rId10"/>
    <p:sldLayoutId id="2147483696" r:id="rId11"/>
    <p:sldLayoutId id="2147483717" r:id="rId12"/>
    <p:sldLayoutId id="2147483718" r:id="rId13"/>
    <p:sldLayoutId id="2147483697" r:id="rId14"/>
    <p:sldLayoutId id="2147483705" r:id="rId15"/>
    <p:sldLayoutId id="2147483708" r:id="rId16"/>
    <p:sldLayoutId id="2147483715" r:id="rId17"/>
    <p:sldLayoutId id="2147483711" r:id="rId18"/>
    <p:sldLayoutId id="2147483709" r:id="rId19"/>
    <p:sldLayoutId id="2147483712" r:id="rId20"/>
    <p:sldLayoutId id="2147483713" r:id="rId21"/>
    <p:sldLayoutId id="2147483714" r:id="rId2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EE605B8-A75D-4A51-B2B6-6177A9F999EE}"/>
              </a:ext>
            </a:extLst>
          </p:cNvPr>
          <p:cNvSpPr/>
          <p:nvPr/>
        </p:nvSpPr>
        <p:spPr>
          <a:xfrm rot="5400000">
            <a:off x="-2594431" y="2402841"/>
            <a:ext cx="10599467" cy="5410607"/>
          </a:xfrm>
          <a:custGeom>
            <a:avLst/>
            <a:gdLst>
              <a:gd name="connsiteX0" fmla="*/ 0 w 10340363"/>
              <a:gd name="connsiteY0" fmla="*/ 0 h 2693532"/>
              <a:gd name="connsiteX1" fmla="*/ 10340363 w 10340363"/>
              <a:gd name="connsiteY1" fmla="*/ 0 h 2693532"/>
              <a:gd name="connsiteX2" fmla="*/ 10340363 w 10340363"/>
              <a:gd name="connsiteY2" fmla="*/ 2693532 h 2693532"/>
              <a:gd name="connsiteX3" fmla="*/ 0 w 10340363"/>
              <a:gd name="connsiteY3" fmla="*/ 2693532 h 2693532"/>
              <a:gd name="connsiteX4" fmla="*/ 0 w 10340363"/>
              <a:gd name="connsiteY4" fmla="*/ 0 h 2693532"/>
              <a:gd name="connsiteX0" fmla="*/ 0 w 10340363"/>
              <a:gd name="connsiteY0" fmla="*/ 2155372 h 2693532"/>
              <a:gd name="connsiteX1" fmla="*/ 10340363 w 10340363"/>
              <a:gd name="connsiteY1" fmla="*/ 0 h 2693532"/>
              <a:gd name="connsiteX2" fmla="*/ 10340363 w 10340363"/>
              <a:gd name="connsiteY2" fmla="*/ 2693532 h 2693532"/>
              <a:gd name="connsiteX3" fmla="*/ 0 w 10340363"/>
              <a:gd name="connsiteY3" fmla="*/ 2693532 h 2693532"/>
              <a:gd name="connsiteX4" fmla="*/ 0 w 10340363"/>
              <a:gd name="connsiteY4" fmla="*/ 2155372 h 2693532"/>
              <a:gd name="connsiteX0" fmla="*/ 0 w 10340363"/>
              <a:gd name="connsiteY0" fmla="*/ 4872446 h 5410606"/>
              <a:gd name="connsiteX1" fmla="*/ 10314241 w 10340363"/>
              <a:gd name="connsiteY1" fmla="*/ 0 h 5410606"/>
              <a:gd name="connsiteX2" fmla="*/ 10340363 w 10340363"/>
              <a:gd name="connsiteY2" fmla="*/ 5410606 h 5410606"/>
              <a:gd name="connsiteX3" fmla="*/ 0 w 10340363"/>
              <a:gd name="connsiteY3" fmla="*/ 5410606 h 5410606"/>
              <a:gd name="connsiteX4" fmla="*/ 0 w 10340363"/>
              <a:gd name="connsiteY4" fmla="*/ 4872446 h 541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0363" h="5410606">
                <a:moveTo>
                  <a:pt x="0" y="4872446"/>
                </a:moveTo>
                <a:lnTo>
                  <a:pt x="10314241" y="0"/>
                </a:lnTo>
                <a:lnTo>
                  <a:pt x="10340363" y="5410606"/>
                </a:lnTo>
                <a:lnTo>
                  <a:pt x="0" y="5410606"/>
                </a:lnTo>
                <a:lnTo>
                  <a:pt x="0" y="4872446"/>
                </a:lnTo>
                <a:close/>
              </a:path>
            </a:pathLst>
          </a:cu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8">
            <a:extLst>
              <a:ext uri="{FF2B5EF4-FFF2-40B4-BE49-F238E27FC236}">
                <a16:creationId xmlns="" xmlns:a16="http://schemas.microsoft.com/office/drawing/2014/main" id="{E8574320-C640-4D2A-AA9F-3EB1103F9225}"/>
              </a:ext>
            </a:extLst>
          </p:cNvPr>
          <p:cNvSpPr/>
          <p:nvPr/>
        </p:nvSpPr>
        <p:spPr>
          <a:xfrm rot="17819960">
            <a:off x="-1012103" y="262672"/>
            <a:ext cx="7434809" cy="9678234"/>
          </a:xfrm>
          <a:custGeom>
            <a:avLst/>
            <a:gdLst>
              <a:gd name="connsiteX0" fmla="*/ 0 w 7816295"/>
              <a:gd name="connsiteY0" fmla="*/ 10012408 h 10012408"/>
              <a:gd name="connsiteX1" fmla="*/ 7233356 w 7816295"/>
              <a:gd name="connsiteY1" fmla="*/ 0 h 10012408"/>
              <a:gd name="connsiteX2" fmla="*/ 7816295 w 7816295"/>
              <a:gd name="connsiteY2" fmla="*/ 0 h 10012408"/>
              <a:gd name="connsiteX3" fmla="*/ 582939 w 7816295"/>
              <a:gd name="connsiteY3" fmla="*/ 10012408 h 10012408"/>
              <a:gd name="connsiteX4" fmla="*/ 0 w 7816295"/>
              <a:gd name="connsiteY4" fmla="*/ 10012408 h 10012408"/>
              <a:gd name="connsiteX0" fmla="*/ 0 w 7310160"/>
              <a:gd name="connsiteY0" fmla="*/ 9311527 h 10012408"/>
              <a:gd name="connsiteX1" fmla="*/ 6727221 w 7310160"/>
              <a:gd name="connsiteY1" fmla="*/ 0 h 10012408"/>
              <a:gd name="connsiteX2" fmla="*/ 7310160 w 7310160"/>
              <a:gd name="connsiteY2" fmla="*/ 0 h 10012408"/>
              <a:gd name="connsiteX3" fmla="*/ 76804 w 7310160"/>
              <a:gd name="connsiteY3" fmla="*/ 10012408 h 10012408"/>
              <a:gd name="connsiteX4" fmla="*/ 0 w 7310160"/>
              <a:gd name="connsiteY4" fmla="*/ 9311527 h 10012408"/>
              <a:gd name="connsiteX0" fmla="*/ 0 w 7310160"/>
              <a:gd name="connsiteY0" fmla="*/ 9311527 h 9758806"/>
              <a:gd name="connsiteX1" fmla="*/ 6727221 w 7310160"/>
              <a:gd name="connsiteY1" fmla="*/ 0 h 9758806"/>
              <a:gd name="connsiteX2" fmla="*/ 7310160 w 7310160"/>
              <a:gd name="connsiteY2" fmla="*/ 0 h 9758806"/>
              <a:gd name="connsiteX3" fmla="*/ 219842 w 7310160"/>
              <a:gd name="connsiteY3" fmla="*/ 9758806 h 9758806"/>
              <a:gd name="connsiteX4" fmla="*/ 0 w 7310160"/>
              <a:gd name="connsiteY4" fmla="*/ 9311527 h 9758806"/>
              <a:gd name="connsiteX0" fmla="*/ 0 w 7265057"/>
              <a:gd name="connsiteY0" fmla="*/ 9238056 h 9758806"/>
              <a:gd name="connsiteX1" fmla="*/ 6682118 w 7265057"/>
              <a:gd name="connsiteY1" fmla="*/ 0 h 9758806"/>
              <a:gd name="connsiteX2" fmla="*/ 7265057 w 7265057"/>
              <a:gd name="connsiteY2" fmla="*/ 0 h 9758806"/>
              <a:gd name="connsiteX3" fmla="*/ 174739 w 7265057"/>
              <a:gd name="connsiteY3" fmla="*/ 9758806 h 9758806"/>
              <a:gd name="connsiteX4" fmla="*/ 0 w 7265057"/>
              <a:gd name="connsiteY4" fmla="*/ 9238056 h 9758806"/>
              <a:gd name="connsiteX0" fmla="*/ 0 w 7265057"/>
              <a:gd name="connsiteY0" fmla="*/ 9238056 h 9813909"/>
              <a:gd name="connsiteX1" fmla="*/ 6682118 w 7265057"/>
              <a:gd name="connsiteY1" fmla="*/ 0 h 9813909"/>
              <a:gd name="connsiteX2" fmla="*/ 7265057 w 7265057"/>
              <a:gd name="connsiteY2" fmla="*/ 0 h 9813909"/>
              <a:gd name="connsiteX3" fmla="*/ 140912 w 7265057"/>
              <a:gd name="connsiteY3" fmla="*/ 9813909 h 9813909"/>
              <a:gd name="connsiteX4" fmla="*/ 0 w 7265057"/>
              <a:gd name="connsiteY4" fmla="*/ 9238056 h 9813909"/>
              <a:gd name="connsiteX0" fmla="*/ 0 w 7265057"/>
              <a:gd name="connsiteY0" fmla="*/ 9238056 h 9813909"/>
              <a:gd name="connsiteX1" fmla="*/ 6168255 w 7265057"/>
              <a:gd name="connsiteY1" fmla="*/ 734071 h 9813909"/>
              <a:gd name="connsiteX2" fmla="*/ 7265057 w 7265057"/>
              <a:gd name="connsiteY2" fmla="*/ 0 h 9813909"/>
              <a:gd name="connsiteX3" fmla="*/ 140912 w 7265057"/>
              <a:gd name="connsiteY3" fmla="*/ 9813909 h 9813909"/>
              <a:gd name="connsiteX4" fmla="*/ 0 w 7265057"/>
              <a:gd name="connsiteY4" fmla="*/ 9238056 h 9813909"/>
              <a:gd name="connsiteX0" fmla="*/ 0 w 6878773"/>
              <a:gd name="connsiteY0" fmla="*/ 8691209 h 9267062"/>
              <a:gd name="connsiteX1" fmla="*/ 6168255 w 6878773"/>
              <a:gd name="connsiteY1" fmla="*/ 187224 h 9267062"/>
              <a:gd name="connsiteX2" fmla="*/ 6878773 w 6878773"/>
              <a:gd name="connsiteY2" fmla="*/ 0 h 9267062"/>
              <a:gd name="connsiteX3" fmla="*/ 140912 w 6878773"/>
              <a:gd name="connsiteY3" fmla="*/ 9267062 h 9267062"/>
              <a:gd name="connsiteX4" fmla="*/ 0 w 6878773"/>
              <a:gd name="connsiteY4" fmla="*/ 8691209 h 9267062"/>
              <a:gd name="connsiteX0" fmla="*/ 0 w 8282209"/>
              <a:gd name="connsiteY0" fmla="*/ 6877992 h 9267062"/>
              <a:gd name="connsiteX1" fmla="*/ 7571691 w 8282209"/>
              <a:gd name="connsiteY1" fmla="*/ 187224 h 9267062"/>
              <a:gd name="connsiteX2" fmla="*/ 8282209 w 8282209"/>
              <a:gd name="connsiteY2" fmla="*/ 0 h 9267062"/>
              <a:gd name="connsiteX3" fmla="*/ 1544348 w 8282209"/>
              <a:gd name="connsiteY3" fmla="*/ 9267062 h 9267062"/>
              <a:gd name="connsiteX4" fmla="*/ 0 w 8282209"/>
              <a:gd name="connsiteY4" fmla="*/ 6877992 h 9267062"/>
              <a:gd name="connsiteX0" fmla="*/ 0 w 8282209"/>
              <a:gd name="connsiteY0" fmla="*/ 6877992 h 7648921"/>
              <a:gd name="connsiteX1" fmla="*/ 7571691 w 8282209"/>
              <a:gd name="connsiteY1" fmla="*/ 187224 h 7648921"/>
              <a:gd name="connsiteX2" fmla="*/ 8282209 w 8282209"/>
              <a:gd name="connsiteY2" fmla="*/ 0 h 7648921"/>
              <a:gd name="connsiteX3" fmla="*/ 411048 w 8282209"/>
              <a:gd name="connsiteY3" fmla="*/ 7648921 h 7648921"/>
              <a:gd name="connsiteX4" fmla="*/ 0 w 8282209"/>
              <a:gd name="connsiteY4" fmla="*/ 6877992 h 7648921"/>
              <a:gd name="connsiteX0" fmla="*/ 0 w 8282209"/>
              <a:gd name="connsiteY0" fmla="*/ 6877992 h 7452442"/>
              <a:gd name="connsiteX1" fmla="*/ 7571691 w 8282209"/>
              <a:gd name="connsiteY1" fmla="*/ 187224 h 7452442"/>
              <a:gd name="connsiteX2" fmla="*/ 8282209 w 8282209"/>
              <a:gd name="connsiteY2" fmla="*/ 0 h 7452442"/>
              <a:gd name="connsiteX3" fmla="*/ 316164 w 8282209"/>
              <a:gd name="connsiteY3" fmla="*/ 7452442 h 7452442"/>
              <a:gd name="connsiteX4" fmla="*/ 0 w 8282209"/>
              <a:gd name="connsiteY4" fmla="*/ 6877992 h 7452442"/>
              <a:gd name="connsiteX0" fmla="*/ 0 w 8282209"/>
              <a:gd name="connsiteY0" fmla="*/ 6877992 h 7422092"/>
              <a:gd name="connsiteX1" fmla="*/ 7571691 w 8282209"/>
              <a:gd name="connsiteY1" fmla="*/ 187224 h 7422092"/>
              <a:gd name="connsiteX2" fmla="*/ 8282209 w 8282209"/>
              <a:gd name="connsiteY2" fmla="*/ 0 h 7422092"/>
              <a:gd name="connsiteX3" fmla="*/ 257526 w 8282209"/>
              <a:gd name="connsiteY3" fmla="*/ 7422093 h 7422092"/>
              <a:gd name="connsiteX4" fmla="*/ 0 w 8282209"/>
              <a:gd name="connsiteY4" fmla="*/ 6877992 h 7422092"/>
              <a:gd name="connsiteX0" fmla="*/ 0 w 8341733"/>
              <a:gd name="connsiteY0" fmla="*/ 6724377 h 7268478"/>
              <a:gd name="connsiteX1" fmla="*/ 7571691 w 8341733"/>
              <a:gd name="connsiteY1" fmla="*/ 33609 h 7268478"/>
              <a:gd name="connsiteX2" fmla="*/ 8341733 w 8341733"/>
              <a:gd name="connsiteY2" fmla="*/ 0 h 7268478"/>
              <a:gd name="connsiteX3" fmla="*/ 257526 w 8341733"/>
              <a:gd name="connsiteY3" fmla="*/ 7268478 h 7268478"/>
              <a:gd name="connsiteX4" fmla="*/ 0 w 8341733"/>
              <a:gd name="connsiteY4" fmla="*/ 6724377 h 7268478"/>
              <a:gd name="connsiteX0" fmla="*/ 0 w 8341733"/>
              <a:gd name="connsiteY0" fmla="*/ 6936650 h 7480751"/>
              <a:gd name="connsiteX1" fmla="*/ 8259287 w 8341733"/>
              <a:gd name="connsiteY1" fmla="*/ 0 h 7480751"/>
              <a:gd name="connsiteX2" fmla="*/ 8341733 w 8341733"/>
              <a:gd name="connsiteY2" fmla="*/ 212273 h 7480751"/>
              <a:gd name="connsiteX3" fmla="*/ 257526 w 8341733"/>
              <a:gd name="connsiteY3" fmla="*/ 7480751 h 7480751"/>
              <a:gd name="connsiteX4" fmla="*/ 0 w 8341733"/>
              <a:gd name="connsiteY4" fmla="*/ 6936650 h 7480751"/>
              <a:gd name="connsiteX0" fmla="*/ 0 w 8378200"/>
              <a:gd name="connsiteY0" fmla="*/ 6936650 h 7480751"/>
              <a:gd name="connsiteX1" fmla="*/ 8259287 w 8378200"/>
              <a:gd name="connsiteY1" fmla="*/ 0 h 7480751"/>
              <a:gd name="connsiteX2" fmla="*/ 8378200 w 8378200"/>
              <a:gd name="connsiteY2" fmla="*/ 409218 h 7480751"/>
              <a:gd name="connsiteX3" fmla="*/ 257526 w 8378200"/>
              <a:gd name="connsiteY3" fmla="*/ 7480751 h 7480751"/>
              <a:gd name="connsiteX4" fmla="*/ 0 w 8378200"/>
              <a:gd name="connsiteY4" fmla="*/ 6936650 h 7480751"/>
              <a:gd name="connsiteX0" fmla="*/ 0 w 8443212"/>
              <a:gd name="connsiteY0" fmla="*/ 6936650 h 7480751"/>
              <a:gd name="connsiteX1" fmla="*/ 8259287 w 8443212"/>
              <a:gd name="connsiteY1" fmla="*/ 0 h 7480751"/>
              <a:gd name="connsiteX2" fmla="*/ 8443212 w 8443212"/>
              <a:gd name="connsiteY2" fmla="*/ 513481 h 7480751"/>
              <a:gd name="connsiteX3" fmla="*/ 257526 w 8443212"/>
              <a:gd name="connsiteY3" fmla="*/ 7480751 h 7480751"/>
              <a:gd name="connsiteX4" fmla="*/ 0 w 8443212"/>
              <a:gd name="connsiteY4" fmla="*/ 6936650 h 7480751"/>
              <a:gd name="connsiteX0" fmla="*/ 0 w 8443212"/>
              <a:gd name="connsiteY0" fmla="*/ 6936650 h 7278977"/>
              <a:gd name="connsiteX1" fmla="*/ 8259287 w 8443212"/>
              <a:gd name="connsiteY1" fmla="*/ 0 h 7278977"/>
              <a:gd name="connsiteX2" fmla="*/ 8443212 w 8443212"/>
              <a:gd name="connsiteY2" fmla="*/ 513481 h 7278977"/>
              <a:gd name="connsiteX3" fmla="*/ 411348 w 8443212"/>
              <a:gd name="connsiteY3" fmla="*/ 7278977 h 7278977"/>
              <a:gd name="connsiteX4" fmla="*/ 0 w 8443212"/>
              <a:gd name="connsiteY4" fmla="*/ 6936650 h 7278977"/>
              <a:gd name="connsiteX0" fmla="*/ 0 w 8299986"/>
              <a:gd name="connsiteY0" fmla="*/ 6851996 h 7278977"/>
              <a:gd name="connsiteX1" fmla="*/ 8116061 w 8299986"/>
              <a:gd name="connsiteY1" fmla="*/ 0 h 7278977"/>
              <a:gd name="connsiteX2" fmla="*/ 8299986 w 8299986"/>
              <a:gd name="connsiteY2" fmla="*/ 513481 h 7278977"/>
              <a:gd name="connsiteX3" fmla="*/ 268122 w 8299986"/>
              <a:gd name="connsiteY3" fmla="*/ 7278977 h 7278977"/>
              <a:gd name="connsiteX4" fmla="*/ 0 w 8299986"/>
              <a:gd name="connsiteY4" fmla="*/ 6851996 h 7278977"/>
              <a:gd name="connsiteX0" fmla="*/ 0 w 8299986"/>
              <a:gd name="connsiteY0" fmla="*/ 6851996 h 9233295"/>
              <a:gd name="connsiteX1" fmla="*/ 8116061 w 8299986"/>
              <a:gd name="connsiteY1" fmla="*/ 0 h 9233295"/>
              <a:gd name="connsiteX2" fmla="*/ 8299986 w 8299986"/>
              <a:gd name="connsiteY2" fmla="*/ 513481 h 9233295"/>
              <a:gd name="connsiteX3" fmla="*/ 1296398 w 8299986"/>
              <a:gd name="connsiteY3" fmla="*/ 9233295 h 9233295"/>
              <a:gd name="connsiteX4" fmla="*/ 0 w 8299986"/>
              <a:gd name="connsiteY4" fmla="*/ 6851996 h 9233295"/>
              <a:gd name="connsiteX0" fmla="*/ 0 w 7324729"/>
              <a:gd name="connsiteY0" fmla="*/ 8650645 h 9233295"/>
              <a:gd name="connsiteX1" fmla="*/ 7140804 w 7324729"/>
              <a:gd name="connsiteY1" fmla="*/ 0 h 9233295"/>
              <a:gd name="connsiteX2" fmla="*/ 7324729 w 7324729"/>
              <a:gd name="connsiteY2" fmla="*/ 513481 h 9233295"/>
              <a:gd name="connsiteX3" fmla="*/ 321141 w 7324729"/>
              <a:gd name="connsiteY3" fmla="*/ 9233295 h 9233295"/>
              <a:gd name="connsiteX4" fmla="*/ 0 w 7324729"/>
              <a:gd name="connsiteY4" fmla="*/ 8650645 h 923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4729" h="9233295">
                <a:moveTo>
                  <a:pt x="0" y="8650645"/>
                </a:moveTo>
                <a:lnTo>
                  <a:pt x="7140804" y="0"/>
                </a:lnTo>
                <a:lnTo>
                  <a:pt x="7324729" y="513481"/>
                </a:lnTo>
                <a:lnTo>
                  <a:pt x="321141" y="9233295"/>
                </a:lnTo>
                <a:lnTo>
                  <a:pt x="0" y="8650645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982EE90C-D4CA-4FD9-9488-0E98D0792BC6}"/>
              </a:ext>
            </a:extLst>
          </p:cNvPr>
          <p:cNvSpPr txBox="1">
            <a:spLocks/>
          </p:cNvSpPr>
          <p:nvPr/>
        </p:nvSpPr>
        <p:spPr>
          <a:xfrm>
            <a:off x="838200" y="2420118"/>
            <a:ext cx="17207424" cy="502034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dirty="0" smtClean="0"/>
              <a:t>Реализация </a:t>
            </a:r>
            <a:r>
              <a:rPr lang="ru-RU" dirty="0"/>
              <a:t>модели исторического просвещения «История вокруг нас» </a:t>
            </a:r>
            <a:r>
              <a:rPr lang="ru-RU" dirty="0" smtClean="0"/>
              <a:t>через групповые проекты классов (содержательное наполнение рабочей тетради по курсу внеурочной деятельности «Этнография народов Южного Урала»</a:t>
            </a:r>
            <a:r>
              <a:rPr lang="ru-RU" dirty="0"/>
              <a:t> </a:t>
            </a:r>
            <a:endParaRPr lang="ru-RU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F7A132B1-9672-460B-ABB4-0D9480604C8B}"/>
              </a:ext>
            </a:extLst>
          </p:cNvPr>
          <p:cNvSpPr txBox="1">
            <a:spLocks/>
          </p:cNvSpPr>
          <p:nvPr/>
        </p:nvSpPr>
        <p:spPr>
          <a:xfrm>
            <a:off x="6258943" y="7569318"/>
            <a:ext cx="11612041" cy="24828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>
                <a:solidFill>
                  <a:srgbClr val="002060"/>
                </a:solidFill>
              </a:rPr>
              <a:t>МБОУ «Гимназия №10 г. Челябинска»</a:t>
            </a:r>
          </a:p>
          <a:p>
            <a:pPr algn="r"/>
            <a:r>
              <a:rPr lang="ru-RU" sz="3600" dirty="0" smtClean="0">
                <a:solidFill>
                  <a:srgbClr val="002060"/>
                </a:solidFill>
              </a:rPr>
              <a:t>Фольмер Анатолий Александрович</a:t>
            </a:r>
            <a:endParaRPr lang="ru-RU" sz="3600" dirty="0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2EADF9C6-BD83-48AC-92F3-D7379795E677}"/>
              </a:ext>
            </a:extLst>
          </p:cNvPr>
          <p:cNvSpPr/>
          <p:nvPr/>
        </p:nvSpPr>
        <p:spPr>
          <a:xfrm rot="17522734">
            <a:off x="4297466" y="8134539"/>
            <a:ext cx="1961805" cy="1985312"/>
          </a:xfrm>
          <a:custGeom>
            <a:avLst/>
            <a:gdLst>
              <a:gd name="connsiteX0" fmla="*/ 0 w 3466237"/>
              <a:gd name="connsiteY0" fmla="*/ 3369530 h 3369530"/>
              <a:gd name="connsiteX1" fmla="*/ 3118230 w 3466237"/>
              <a:gd name="connsiteY1" fmla="*/ 0 h 3369530"/>
              <a:gd name="connsiteX2" fmla="*/ 3466237 w 3466237"/>
              <a:gd name="connsiteY2" fmla="*/ 0 h 3369530"/>
              <a:gd name="connsiteX3" fmla="*/ 348007 w 3466237"/>
              <a:gd name="connsiteY3" fmla="*/ 3369530 h 3369530"/>
              <a:gd name="connsiteX4" fmla="*/ 0 w 3466237"/>
              <a:gd name="connsiteY4" fmla="*/ 3369530 h 3369530"/>
              <a:gd name="connsiteX0" fmla="*/ 0 w 3466237"/>
              <a:gd name="connsiteY0" fmla="*/ 3369530 h 3369530"/>
              <a:gd name="connsiteX1" fmla="*/ 3118230 w 3466237"/>
              <a:gd name="connsiteY1" fmla="*/ 0 h 3369530"/>
              <a:gd name="connsiteX2" fmla="*/ 3466237 w 3466237"/>
              <a:gd name="connsiteY2" fmla="*/ 0 h 3369530"/>
              <a:gd name="connsiteX3" fmla="*/ 1622411 w 3466237"/>
              <a:gd name="connsiteY3" fmla="*/ 1985312 h 3369530"/>
              <a:gd name="connsiteX4" fmla="*/ 0 w 3466237"/>
              <a:gd name="connsiteY4" fmla="*/ 3369530 h 3369530"/>
              <a:gd name="connsiteX0" fmla="*/ 0 w 1961805"/>
              <a:gd name="connsiteY0" fmla="*/ 1773779 h 1985312"/>
              <a:gd name="connsiteX1" fmla="*/ 1613798 w 1961805"/>
              <a:gd name="connsiteY1" fmla="*/ 0 h 1985312"/>
              <a:gd name="connsiteX2" fmla="*/ 1961805 w 1961805"/>
              <a:gd name="connsiteY2" fmla="*/ 0 h 1985312"/>
              <a:gd name="connsiteX3" fmla="*/ 117979 w 1961805"/>
              <a:gd name="connsiteY3" fmla="*/ 1985312 h 1985312"/>
              <a:gd name="connsiteX4" fmla="*/ 0 w 1961805"/>
              <a:gd name="connsiteY4" fmla="*/ 1773779 h 198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05" h="1985312">
                <a:moveTo>
                  <a:pt x="0" y="1773779"/>
                </a:moveTo>
                <a:lnTo>
                  <a:pt x="1613798" y="0"/>
                </a:lnTo>
                <a:lnTo>
                  <a:pt x="1961805" y="0"/>
                </a:lnTo>
                <a:lnTo>
                  <a:pt x="117979" y="1985312"/>
                </a:lnTo>
                <a:lnTo>
                  <a:pt x="0" y="1773779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\\proxy\UU\22-23 Фольмер А.А\EMBLEMA.BMP">
            <a:extLst>
              <a:ext uri="{FF2B5EF4-FFF2-40B4-BE49-F238E27FC236}">
                <a16:creationId xmlns="" xmlns:a16="http://schemas.microsoft.com/office/drawing/2014/main" id="{BB310C89-F926-40FE-BDAA-07DE2EBC6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40200" y="147970"/>
            <a:ext cx="1205424" cy="1241221"/>
          </a:xfrm>
          <a:prstGeom prst="rect">
            <a:avLst/>
          </a:prstGeom>
          <a:noFill/>
        </p:spPr>
      </p:pic>
      <p:sp>
        <p:nvSpPr>
          <p:cNvPr id="15" name="Подзаголовок 2">
            <a:extLst>
              <a:ext uri="{FF2B5EF4-FFF2-40B4-BE49-F238E27FC236}">
                <a16:creationId xmlns="" xmlns:a16="http://schemas.microsoft.com/office/drawing/2014/main" id="{D91C8E1C-B218-4A5A-82A8-4419721670AB}"/>
              </a:ext>
            </a:extLst>
          </p:cNvPr>
          <p:cNvSpPr txBox="1">
            <a:spLocks/>
          </p:cNvSpPr>
          <p:nvPr/>
        </p:nvSpPr>
        <p:spPr>
          <a:xfrm>
            <a:off x="4976132" y="9045600"/>
            <a:ext cx="7088832" cy="702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г. Челябинск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 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130405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0" y="141910"/>
            <a:ext cx="6553200" cy="99017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75634"/>
            <a:ext cx="6680763" cy="991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9595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246832"/>
            <a:ext cx="14820900" cy="1989137"/>
          </a:xfrm>
        </p:spPr>
        <p:txBody>
          <a:bodyPr>
            <a:normAutofit/>
          </a:bodyPr>
          <a:lstStyle/>
          <a:p>
            <a:r>
              <a:rPr lang="ru-RU" b="1" dirty="0"/>
              <a:t>«Лига добрых дел. Историческое просвещение» </a:t>
            </a:r>
            <a:endParaRPr lang="ru-RU" sz="40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01925956"/>
              </p:ext>
            </p:extLst>
          </p:nvPr>
        </p:nvGraphicFramePr>
        <p:xfrm>
          <a:off x="380998" y="1866898"/>
          <a:ext cx="17602202" cy="7239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701">
                  <a:extLst>
                    <a:ext uri="{9D8B030D-6E8A-4147-A177-3AD203B41FA5}">
                      <a16:colId xmlns="" xmlns:a16="http://schemas.microsoft.com/office/drawing/2014/main" val="582069779"/>
                    </a:ext>
                  </a:extLst>
                </a:gridCol>
                <a:gridCol w="7645400">
                  <a:extLst>
                    <a:ext uri="{9D8B030D-6E8A-4147-A177-3AD203B41FA5}">
                      <a16:colId xmlns="" xmlns:a16="http://schemas.microsoft.com/office/drawing/2014/main" val="1245268973"/>
                    </a:ext>
                  </a:extLst>
                </a:gridCol>
                <a:gridCol w="8801101">
                  <a:extLst>
                    <a:ext uri="{9D8B030D-6E8A-4147-A177-3AD203B41FA5}">
                      <a16:colId xmlns="" xmlns:a16="http://schemas.microsoft.com/office/drawing/2014/main" val="650446948"/>
                    </a:ext>
                  </a:extLst>
                </a:gridCol>
              </a:tblGrid>
              <a:tr h="579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 социального  проекта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Предполагаемый продукт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92134144"/>
                  </a:ext>
                </a:extLst>
              </a:tr>
              <a:tr h="1402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Танцевальная культура народов Южного Урала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страницы для рабочей тетради (по образцу)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видеоролика (хореографические этюды, зарисовки и комментарии к ним).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6270937"/>
                  </a:ext>
                </a:extLst>
              </a:tr>
              <a:tr h="1402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Б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Музыкальные инструменты народов Южного Урала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страницы для рабочей тетради (по образцу)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видеоролика (рассказ о музыкальных инструментах, исполнение произведений). 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9237965"/>
                  </a:ext>
                </a:extLst>
              </a:tr>
              <a:tr h="579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Наш Челябинск – город трудовой доблести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Видеоролик 2 часть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79766929"/>
                  </a:ext>
                </a:extLst>
              </a:tr>
              <a:tr h="1870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Б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Гастрономические особенности кухни народов Южного Урала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страницы для рабочей тетради (по образцу)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видеоролика. Экскурсии на производство, кулинарный фестиваль, приготовление блюд по рецептам, сборник рецептов, дегустация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01686858"/>
                  </a:ext>
                </a:extLst>
              </a:tr>
              <a:tr h="579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А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Традиционные жилища народов Южного Урала (макетирование)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страницы для рабочей тетради (по образцу)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видеоролика. Макетирование жилищ, рассказ о них. 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1441600"/>
                  </a:ext>
                </a:extLst>
              </a:tr>
              <a:tr h="822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Б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19502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6303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77172697"/>
              </p:ext>
            </p:extLst>
          </p:nvPr>
        </p:nvGraphicFramePr>
        <p:xfrm>
          <a:off x="1143000" y="2019299"/>
          <a:ext cx="16840201" cy="7032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016">
                  <a:extLst>
                    <a:ext uri="{9D8B030D-6E8A-4147-A177-3AD203B41FA5}">
                      <a16:colId xmlns="" xmlns:a16="http://schemas.microsoft.com/office/drawing/2014/main" val="2917392184"/>
                    </a:ext>
                  </a:extLst>
                </a:gridCol>
                <a:gridCol w="7941438">
                  <a:extLst>
                    <a:ext uri="{9D8B030D-6E8A-4147-A177-3AD203B41FA5}">
                      <a16:colId xmlns="" xmlns:a16="http://schemas.microsoft.com/office/drawing/2014/main" val="594732721"/>
                    </a:ext>
                  </a:extLst>
                </a:gridCol>
                <a:gridCol w="7375747">
                  <a:extLst>
                    <a:ext uri="{9D8B030D-6E8A-4147-A177-3AD203B41FA5}">
                      <a16:colId xmlns="" xmlns:a16="http://schemas.microsoft.com/office/drawing/2014/main" val="3095988464"/>
                    </a:ext>
                  </a:extLst>
                </a:gridCol>
              </a:tblGrid>
              <a:tr h="887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 социального  проекта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Предполагаемый продукт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16907708"/>
                  </a:ext>
                </a:extLst>
              </a:tr>
              <a:tr h="443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А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Мир детства: сказки, игры, куклы Южного Урала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страницы для рабочей тетради (по образцу)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видеоролика. Инсценировка по мотивам народных сказок. Изготовление традиционных кукол.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0345227"/>
                  </a:ext>
                </a:extLst>
              </a:tr>
              <a:tr h="573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Б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14810344"/>
                  </a:ext>
                </a:extLst>
              </a:tr>
              <a:tr h="1160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Этнография.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заселения Южного Урала.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посещением экскурсия в Краеведческий музей (топонимика)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страницы для рабочей тетради (по образцу)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видеоролика. Интерактивная карта заселения территории Южного Урала 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9100770"/>
                  </a:ext>
                </a:extLst>
              </a:tr>
              <a:tr h="869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Б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Бабушкин сундук. (национальные костюмы народов Южного Урала)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страницы для рабочей тетради (по образцу)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видеоролика. Создание моделей национальных костюмов народов Южного Урала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0690336"/>
                  </a:ext>
                </a:extLst>
              </a:tr>
              <a:tr h="665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Челябинск экологический.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видеоролика. Решение экологических проблем на предприятиях Челябинской области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78777119"/>
                  </a:ext>
                </a:extLst>
              </a:tr>
              <a:tr h="8137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Б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Этно-музыкальное творчество народов Южного Урала (обрядовые песни, праздники).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страницы для рабочей тетради (по образцу)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видеоролика. Проведение игровых праздников (осенние, зимние святки, веснянки, масленица (по выбору)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453971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38400" y="547689"/>
            <a:ext cx="14592300" cy="1471612"/>
          </a:xfrm>
        </p:spPr>
        <p:txBody>
          <a:bodyPr/>
          <a:lstStyle/>
          <a:p>
            <a:r>
              <a:rPr lang="ru-RU" b="1" dirty="0"/>
              <a:t>«Лига добрых дел. Историческое просвещение»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8420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78947525"/>
              </p:ext>
            </p:extLst>
          </p:nvPr>
        </p:nvGraphicFramePr>
        <p:xfrm>
          <a:off x="1143000" y="2738438"/>
          <a:ext cx="16611601" cy="6977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206">
                  <a:extLst>
                    <a:ext uri="{9D8B030D-6E8A-4147-A177-3AD203B41FA5}">
                      <a16:colId xmlns="" xmlns:a16="http://schemas.microsoft.com/office/drawing/2014/main" val="2917392184"/>
                    </a:ext>
                  </a:extLst>
                </a:gridCol>
                <a:gridCol w="5921728">
                  <a:extLst>
                    <a:ext uri="{9D8B030D-6E8A-4147-A177-3AD203B41FA5}">
                      <a16:colId xmlns="" xmlns:a16="http://schemas.microsoft.com/office/drawing/2014/main" val="594732721"/>
                    </a:ext>
                  </a:extLst>
                </a:gridCol>
                <a:gridCol w="9228667">
                  <a:extLst>
                    <a:ext uri="{9D8B030D-6E8A-4147-A177-3AD203B41FA5}">
                      <a16:colId xmlns="" xmlns:a16="http://schemas.microsoft.com/office/drawing/2014/main" val="3095988464"/>
                    </a:ext>
                  </a:extLst>
                </a:gridCol>
              </a:tblGrid>
              <a:tr h="498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 социального  проекта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Предполагаемый продукт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16907708"/>
                  </a:ext>
                </a:extLst>
              </a:tr>
              <a:tr h="149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Чудеса Южного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Урала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страницы для рабочей тетради (по образцу)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видеоролика по географическим достопримечательностям, национальным паркам Южного Урала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0345227"/>
                  </a:ext>
                </a:extLst>
              </a:tr>
              <a:tr h="498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Б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Шефские концерты в деревне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Коелга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видеоролика о шефском концерте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99100770"/>
                  </a:ext>
                </a:extLst>
              </a:tr>
              <a:tr h="149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Подвижные игры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народов Южного Урала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страницы для рабочей тетради (по образцу)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видеоролика. </a:t>
                      </a:r>
                      <a:r>
                        <a:rPr lang="ru-RU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серии подвижных игр для весенней </a:t>
                      </a:r>
                      <a:r>
                        <a:rPr lang="ru-RU" sz="240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ярмарки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0690336"/>
                  </a:ext>
                </a:extLst>
              </a:tr>
              <a:tr h="498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Б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Шефские концерты в деревне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Коелга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видеоролика о шефском концерте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83202265"/>
                  </a:ext>
                </a:extLst>
              </a:tr>
              <a:tr h="498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 Южного Урала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видеоролика о посещении предприятий города Челябинска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41913581"/>
                  </a:ext>
                </a:extLst>
              </a:tr>
              <a:tr h="498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Б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4253829"/>
                  </a:ext>
                </a:extLst>
              </a:tr>
              <a:tr h="498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Центры национальных культур Южного Урала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40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видеоролика о посещении  национальных культурных центрах Челябинска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96068676"/>
                  </a:ext>
                </a:extLst>
              </a:tr>
              <a:tr h="996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0306458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3000" y="547688"/>
            <a:ext cx="15887700" cy="1989137"/>
          </a:xfrm>
        </p:spPr>
        <p:txBody>
          <a:bodyPr/>
          <a:lstStyle/>
          <a:p>
            <a:r>
              <a:rPr lang="ru-RU" b="1" dirty="0"/>
              <a:t>«Лига добрых дел. Историческое просвещение»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6790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66700"/>
            <a:ext cx="6781800" cy="9768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7600" y="266700"/>
            <a:ext cx="7010400" cy="983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545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90500"/>
            <a:ext cx="7010400" cy="99190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6200" y="195145"/>
            <a:ext cx="6946856" cy="991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674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EE605B8-A75D-4A51-B2B6-6177A9F999EE}"/>
              </a:ext>
            </a:extLst>
          </p:cNvPr>
          <p:cNvSpPr/>
          <p:nvPr/>
        </p:nvSpPr>
        <p:spPr>
          <a:xfrm rot="5400000">
            <a:off x="-2594431" y="2402841"/>
            <a:ext cx="10599467" cy="5410607"/>
          </a:xfrm>
          <a:custGeom>
            <a:avLst/>
            <a:gdLst>
              <a:gd name="connsiteX0" fmla="*/ 0 w 10340363"/>
              <a:gd name="connsiteY0" fmla="*/ 0 h 2693532"/>
              <a:gd name="connsiteX1" fmla="*/ 10340363 w 10340363"/>
              <a:gd name="connsiteY1" fmla="*/ 0 h 2693532"/>
              <a:gd name="connsiteX2" fmla="*/ 10340363 w 10340363"/>
              <a:gd name="connsiteY2" fmla="*/ 2693532 h 2693532"/>
              <a:gd name="connsiteX3" fmla="*/ 0 w 10340363"/>
              <a:gd name="connsiteY3" fmla="*/ 2693532 h 2693532"/>
              <a:gd name="connsiteX4" fmla="*/ 0 w 10340363"/>
              <a:gd name="connsiteY4" fmla="*/ 0 h 2693532"/>
              <a:gd name="connsiteX0" fmla="*/ 0 w 10340363"/>
              <a:gd name="connsiteY0" fmla="*/ 2155372 h 2693532"/>
              <a:gd name="connsiteX1" fmla="*/ 10340363 w 10340363"/>
              <a:gd name="connsiteY1" fmla="*/ 0 h 2693532"/>
              <a:gd name="connsiteX2" fmla="*/ 10340363 w 10340363"/>
              <a:gd name="connsiteY2" fmla="*/ 2693532 h 2693532"/>
              <a:gd name="connsiteX3" fmla="*/ 0 w 10340363"/>
              <a:gd name="connsiteY3" fmla="*/ 2693532 h 2693532"/>
              <a:gd name="connsiteX4" fmla="*/ 0 w 10340363"/>
              <a:gd name="connsiteY4" fmla="*/ 2155372 h 2693532"/>
              <a:gd name="connsiteX0" fmla="*/ 0 w 10340363"/>
              <a:gd name="connsiteY0" fmla="*/ 4872446 h 5410606"/>
              <a:gd name="connsiteX1" fmla="*/ 10314241 w 10340363"/>
              <a:gd name="connsiteY1" fmla="*/ 0 h 5410606"/>
              <a:gd name="connsiteX2" fmla="*/ 10340363 w 10340363"/>
              <a:gd name="connsiteY2" fmla="*/ 5410606 h 5410606"/>
              <a:gd name="connsiteX3" fmla="*/ 0 w 10340363"/>
              <a:gd name="connsiteY3" fmla="*/ 5410606 h 5410606"/>
              <a:gd name="connsiteX4" fmla="*/ 0 w 10340363"/>
              <a:gd name="connsiteY4" fmla="*/ 4872446 h 541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0363" h="5410606">
                <a:moveTo>
                  <a:pt x="0" y="4872446"/>
                </a:moveTo>
                <a:lnTo>
                  <a:pt x="10314241" y="0"/>
                </a:lnTo>
                <a:lnTo>
                  <a:pt x="10340363" y="5410606"/>
                </a:lnTo>
                <a:lnTo>
                  <a:pt x="0" y="5410606"/>
                </a:lnTo>
                <a:lnTo>
                  <a:pt x="0" y="4872446"/>
                </a:lnTo>
                <a:close/>
              </a:path>
            </a:pathLst>
          </a:cu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8">
            <a:extLst>
              <a:ext uri="{FF2B5EF4-FFF2-40B4-BE49-F238E27FC236}">
                <a16:creationId xmlns="" xmlns:a16="http://schemas.microsoft.com/office/drawing/2014/main" id="{E8574320-C640-4D2A-AA9F-3EB1103F9225}"/>
              </a:ext>
            </a:extLst>
          </p:cNvPr>
          <p:cNvSpPr/>
          <p:nvPr/>
        </p:nvSpPr>
        <p:spPr>
          <a:xfrm rot="17819960">
            <a:off x="-1012103" y="262672"/>
            <a:ext cx="7434809" cy="9678234"/>
          </a:xfrm>
          <a:custGeom>
            <a:avLst/>
            <a:gdLst>
              <a:gd name="connsiteX0" fmla="*/ 0 w 7816295"/>
              <a:gd name="connsiteY0" fmla="*/ 10012408 h 10012408"/>
              <a:gd name="connsiteX1" fmla="*/ 7233356 w 7816295"/>
              <a:gd name="connsiteY1" fmla="*/ 0 h 10012408"/>
              <a:gd name="connsiteX2" fmla="*/ 7816295 w 7816295"/>
              <a:gd name="connsiteY2" fmla="*/ 0 h 10012408"/>
              <a:gd name="connsiteX3" fmla="*/ 582939 w 7816295"/>
              <a:gd name="connsiteY3" fmla="*/ 10012408 h 10012408"/>
              <a:gd name="connsiteX4" fmla="*/ 0 w 7816295"/>
              <a:gd name="connsiteY4" fmla="*/ 10012408 h 10012408"/>
              <a:gd name="connsiteX0" fmla="*/ 0 w 7310160"/>
              <a:gd name="connsiteY0" fmla="*/ 9311527 h 10012408"/>
              <a:gd name="connsiteX1" fmla="*/ 6727221 w 7310160"/>
              <a:gd name="connsiteY1" fmla="*/ 0 h 10012408"/>
              <a:gd name="connsiteX2" fmla="*/ 7310160 w 7310160"/>
              <a:gd name="connsiteY2" fmla="*/ 0 h 10012408"/>
              <a:gd name="connsiteX3" fmla="*/ 76804 w 7310160"/>
              <a:gd name="connsiteY3" fmla="*/ 10012408 h 10012408"/>
              <a:gd name="connsiteX4" fmla="*/ 0 w 7310160"/>
              <a:gd name="connsiteY4" fmla="*/ 9311527 h 10012408"/>
              <a:gd name="connsiteX0" fmla="*/ 0 w 7310160"/>
              <a:gd name="connsiteY0" fmla="*/ 9311527 h 9758806"/>
              <a:gd name="connsiteX1" fmla="*/ 6727221 w 7310160"/>
              <a:gd name="connsiteY1" fmla="*/ 0 h 9758806"/>
              <a:gd name="connsiteX2" fmla="*/ 7310160 w 7310160"/>
              <a:gd name="connsiteY2" fmla="*/ 0 h 9758806"/>
              <a:gd name="connsiteX3" fmla="*/ 219842 w 7310160"/>
              <a:gd name="connsiteY3" fmla="*/ 9758806 h 9758806"/>
              <a:gd name="connsiteX4" fmla="*/ 0 w 7310160"/>
              <a:gd name="connsiteY4" fmla="*/ 9311527 h 9758806"/>
              <a:gd name="connsiteX0" fmla="*/ 0 w 7265057"/>
              <a:gd name="connsiteY0" fmla="*/ 9238056 h 9758806"/>
              <a:gd name="connsiteX1" fmla="*/ 6682118 w 7265057"/>
              <a:gd name="connsiteY1" fmla="*/ 0 h 9758806"/>
              <a:gd name="connsiteX2" fmla="*/ 7265057 w 7265057"/>
              <a:gd name="connsiteY2" fmla="*/ 0 h 9758806"/>
              <a:gd name="connsiteX3" fmla="*/ 174739 w 7265057"/>
              <a:gd name="connsiteY3" fmla="*/ 9758806 h 9758806"/>
              <a:gd name="connsiteX4" fmla="*/ 0 w 7265057"/>
              <a:gd name="connsiteY4" fmla="*/ 9238056 h 9758806"/>
              <a:gd name="connsiteX0" fmla="*/ 0 w 7265057"/>
              <a:gd name="connsiteY0" fmla="*/ 9238056 h 9813909"/>
              <a:gd name="connsiteX1" fmla="*/ 6682118 w 7265057"/>
              <a:gd name="connsiteY1" fmla="*/ 0 h 9813909"/>
              <a:gd name="connsiteX2" fmla="*/ 7265057 w 7265057"/>
              <a:gd name="connsiteY2" fmla="*/ 0 h 9813909"/>
              <a:gd name="connsiteX3" fmla="*/ 140912 w 7265057"/>
              <a:gd name="connsiteY3" fmla="*/ 9813909 h 9813909"/>
              <a:gd name="connsiteX4" fmla="*/ 0 w 7265057"/>
              <a:gd name="connsiteY4" fmla="*/ 9238056 h 9813909"/>
              <a:gd name="connsiteX0" fmla="*/ 0 w 7265057"/>
              <a:gd name="connsiteY0" fmla="*/ 9238056 h 9813909"/>
              <a:gd name="connsiteX1" fmla="*/ 6168255 w 7265057"/>
              <a:gd name="connsiteY1" fmla="*/ 734071 h 9813909"/>
              <a:gd name="connsiteX2" fmla="*/ 7265057 w 7265057"/>
              <a:gd name="connsiteY2" fmla="*/ 0 h 9813909"/>
              <a:gd name="connsiteX3" fmla="*/ 140912 w 7265057"/>
              <a:gd name="connsiteY3" fmla="*/ 9813909 h 9813909"/>
              <a:gd name="connsiteX4" fmla="*/ 0 w 7265057"/>
              <a:gd name="connsiteY4" fmla="*/ 9238056 h 9813909"/>
              <a:gd name="connsiteX0" fmla="*/ 0 w 6878773"/>
              <a:gd name="connsiteY0" fmla="*/ 8691209 h 9267062"/>
              <a:gd name="connsiteX1" fmla="*/ 6168255 w 6878773"/>
              <a:gd name="connsiteY1" fmla="*/ 187224 h 9267062"/>
              <a:gd name="connsiteX2" fmla="*/ 6878773 w 6878773"/>
              <a:gd name="connsiteY2" fmla="*/ 0 h 9267062"/>
              <a:gd name="connsiteX3" fmla="*/ 140912 w 6878773"/>
              <a:gd name="connsiteY3" fmla="*/ 9267062 h 9267062"/>
              <a:gd name="connsiteX4" fmla="*/ 0 w 6878773"/>
              <a:gd name="connsiteY4" fmla="*/ 8691209 h 9267062"/>
              <a:gd name="connsiteX0" fmla="*/ 0 w 8282209"/>
              <a:gd name="connsiteY0" fmla="*/ 6877992 h 9267062"/>
              <a:gd name="connsiteX1" fmla="*/ 7571691 w 8282209"/>
              <a:gd name="connsiteY1" fmla="*/ 187224 h 9267062"/>
              <a:gd name="connsiteX2" fmla="*/ 8282209 w 8282209"/>
              <a:gd name="connsiteY2" fmla="*/ 0 h 9267062"/>
              <a:gd name="connsiteX3" fmla="*/ 1544348 w 8282209"/>
              <a:gd name="connsiteY3" fmla="*/ 9267062 h 9267062"/>
              <a:gd name="connsiteX4" fmla="*/ 0 w 8282209"/>
              <a:gd name="connsiteY4" fmla="*/ 6877992 h 9267062"/>
              <a:gd name="connsiteX0" fmla="*/ 0 w 8282209"/>
              <a:gd name="connsiteY0" fmla="*/ 6877992 h 7648921"/>
              <a:gd name="connsiteX1" fmla="*/ 7571691 w 8282209"/>
              <a:gd name="connsiteY1" fmla="*/ 187224 h 7648921"/>
              <a:gd name="connsiteX2" fmla="*/ 8282209 w 8282209"/>
              <a:gd name="connsiteY2" fmla="*/ 0 h 7648921"/>
              <a:gd name="connsiteX3" fmla="*/ 411048 w 8282209"/>
              <a:gd name="connsiteY3" fmla="*/ 7648921 h 7648921"/>
              <a:gd name="connsiteX4" fmla="*/ 0 w 8282209"/>
              <a:gd name="connsiteY4" fmla="*/ 6877992 h 7648921"/>
              <a:gd name="connsiteX0" fmla="*/ 0 w 8282209"/>
              <a:gd name="connsiteY0" fmla="*/ 6877992 h 7452442"/>
              <a:gd name="connsiteX1" fmla="*/ 7571691 w 8282209"/>
              <a:gd name="connsiteY1" fmla="*/ 187224 h 7452442"/>
              <a:gd name="connsiteX2" fmla="*/ 8282209 w 8282209"/>
              <a:gd name="connsiteY2" fmla="*/ 0 h 7452442"/>
              <a:gd name="connsiteX3" fmla="*/ 316164 w 8282209"/>
              <a:gd name="connsiteY3" fmla="*/ 7452442 h 7452442"/>
              <a:gd name="connsiteX4" fmla="*/ 0 w 8282209"/>
              <a:gd name="connsiteY4" fmla="*/ 6877992 h 7452442"/>
              <a:gd name="connsiteX0" fmla="*/ 0 w 8282209"/>
              <a:gd name="connsiteY0" fmla="*/ 6877992 h 7422092"/>
              <a:gd name="connsiteX1" fmla="*/ 7571691 w 8282209"/>
              <a:gd name="connsiteY1" fmla="*/ 187224 h 7422092"/>
              <a:gd name="connsiteX2" fmla="*/ 8282209 w 8282209"/>
              <a:gd name="connsiteY2" fmla="*/ 0 h 7422092"/>
              <a:gd name="connsiteX3" fmla="*/ 257526 w 8282209"/>
              <a:gd name="connsiteY3" fmla="*/ 7422093 h 7422092"/>
              <a:gd name="connsiteX4" fmla="*/ 0 w 8282209"/>
              <a:gd name="connsiteY4" fmla="*/ 6877992 h 7422092"/>
              <a:gd name="connsiteX0" fmla="*/ 0 w 8341733"/>
              <a:gd name="connsiteY0" fmla="*/ 6724377 h 7268478"/>
              <a:gd name="connsiteX1" fmla="*/ 7571691 w 8341733"/>
              <a:gd name="connsiteY1" fmla="*/ 33609 h 7268478"/>
              <a:gd name="connsiteX2" fmla="*/ 8341733 w 8341733"/>
              <a:gd name="connsiteY2" fmla="*/ 0 h 7268478"/>
              <a:gd name="connsiteX3" fmla="*/ 257526 w 8341733"/>
              <a:gd name="connsiteY3" fmla="*/ 7268478 h 7268478"/>
              <a:gd name="connsiteX4" fmla="*/ 0 w 8341733"/>
              <a:gd name="connsiteY4" fmla="*/ 6724377 h 7268478"/>
              <a:gd name="connsiteX0" fmla="*/ 0 w 8341733"/>
              <a:gd name="connsiteY0" fmla="*/ 6936650 h 7480751"/>
              <a:gd name="connsiteX1" fmla="*/ 8259287 w 8341733"/>
              <a:gd name="connsiteY1" fmla="*/ 0 h 7480751"/>
              <a:gd name="connsiteX2" fmla="*/ 8341733 w 8341733"/>
              <a:gd name="connsiteY2" fmla="*/ 212273 h 7480751"/>
              <a:gd name="connsiteX3" fmla="*/ 257526 w 8341733"/>
              <a:gd name="connsiteY3" fmla="*/ 7480751 h 7480751"/>
              <a:gd name="connsiteX4" fmla="*/ 0 w 8341733"/>
              <a:gd name="connsiteY4" fmla="*/ 6936650 h 7480751"/>
              <a:gd name="connsiteX0" fmla="*/ 0 w 8378200"/>
              <a:gd name="connsiteY0" fmla="*/ 6936650 h 7480751"/>
              <a:gd name="connsiteX1" fmla="*/ 8259287 w 8378200"/>
              <a:gd name="connsiteY1" fmla="*/ 0 h 7480751"/>
              <a:gd name="connsiteX2" fmla="*/ 8378200 w 8378200"/>
              <a:gd name="connsiteY2" fmla="*/ 409218 h 7480751"/>
              <a:gd name="connsiteX3" fmla="*/ 257526 w 8378200"/>
              <a:gd name="connsiteY3" fmla="*/ 7480751 h 7480751"/>
              <a:gd name="connsiteX4" fmla="*/ 0 w 8378200"/>
              <a:gd name="connsiteY4" fmla="*/ 6936650 h 7480751"/>
              <a:gd name="connsiteX0" fmla="*/ 0 w 8443212"/>
              <a:gd name="connsiteY0" fmla="*/ 6936650 h 7480751"/>
              <a:gd name="connsiteX1" fmla="*/ 8259287 w 8443212"/>
              <a:gd name="connsiteY1" fmla="*/ 0 h 7480751"/>
              <a:gd name="connsiteX2" fmla="*/ 8443212 w 8443212"/>
              <a:gd name="connsiteY2" fmla="*/ 513481 h 7480751"/>
              <a:gd name="connsiteX3" fmla="*/ 257526 w 8443212"/>
              <a:gd name="connsiteY3" fmla="*/ 7480751 h 7480751"/>
              <a:gd name="connsiteX4" fmla="*/ 0 w 8443212"/>
              <a:gd name="connsiteY4" fmla="*/ 6936650 h 7480751"/>
              <a:gd name="connsiteX0" fmla="*/ 0 w 8443212"/>
              <a:gd name="connsiteY0" fmla="*/ 6936650 h 7278977"/>
              <a:gd name="connsiteX1" fmla="*/ 8259287 w 8443212"/>
              <a:gd name="connsiteY1" fmla="*/ 0 h 7278977"/>
              <a:gd name="connsiteX2" fmla="*/ 8443212 w 8443212"/>
              <a:gd name="connsiteY2" fmla="*/ 513481 h 7278977"/>
              <a:gd name="connsiteX3" fmla="*/ 411348 w 8443212"/>
              <a:gd name="connsiteY3" fmla="*/ 7278977 h 7278977"/>
              <a:gd name="connsiteX4" fmla="*/ 0 w 8443212"/>
              <a:gd name="connsiteY4" fmla="*/ 6936650 h 7278977"/>
              <a:gd name="connsiteX0" fmla="*/ 0 w 8299986"/>
              <a:gd name="connsiteY0" fmla="*/ 6851996 h 7278977"/>
              <a:gd name="connsiteX1" fmla="*/ 8116061 w 8299986"/>
              <a:gd name="connsiteY1" fmla="*/ 0 h 7278977"/>
              <a:gd name="connsiteX2" fmla="*/ 8299986 w 8299986"/>
              <a:gd name="connsiteY2" fmla="*/ 513481 h 7278977"/>
              <a:gd name="connsiteX3" fmla="*/ 268122 w 8299986"/>
              <a:gd name="connsiteY3" fmla="*/ 7278977 h 7278977"/>
              <a:gd name="connsiteX4" fmla="*/ 0 w 8299986"/>
              <a:gd name="connsiteY4" fmla="*/ 6851996 h 7278977"/>
              <a:gd name="connsiteX0" fmla="*/ 0 w 8299986"/>
              <a:gd name="connsiteY0" fmla="*/ 6851996 h 9233295"/>
              <a:gd name="connsiteX1" fmla="*/ 8116061 w 8299986"/>
              <a:gd name="connsiteY1" fmla="*/ 0 h 9233295"/>
              <a:gd name="connsiteX2" fmla="*/ 8299986 w 8299986"/>
              <a:gd name="connsiteY2" fmla="*/ 513481 h 9233295"/>
              <a:gd name="connsiteX3" fmla="*/ 1296398 w 8299986"/>
              <a:gd name="connsiteY3" fmla="*/ 9233295 h 9233295"/>
              <a:gd name="connsiteX4" fmla="*/ 0 w 8299986"/>
              <a:gd name="connsiteY4" fmla="*/ 6851996 h 9233295"/>
              <a:gd name="connsiteX0" fmla="*/ 0 w 7324729"/>
              <a:gd name="connsiteY0" fmla="*/ 8650645 h 9233295"/>
              <a:gd name="connsiteX1" fmla="*/ 7140804 w 7324729"/>
              <a:gd name="connsiteY1" fmla="*/ 0 h 9233295"/>
              <a:gd name="connsiteX2" fmla="*/ 7324729 w 7324729"/>
              <a:gd name="connsiteY2" fmla="*/ 513481 h 9233295"/>
              <a:gd name="connsiteX3" fmla="*/ 321141 w 7324729"/>
              <a:gd name="connsiteY3" fmla="*/ 9233295 h 9233295"/>
              <a:gd name="connsiteX4" fmla="*/ 0 w 7324729"/>
              <a:gd name="connsiteY4" fmla="*/ 8650645 h 923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4729" h="9233295">
                <a:moveTo>
                  <a:pt x="0" y="8650645"/>
                </a:moveTo>
                <a:lnTo>
                  <a:pt x="7140804" y="0"/>
                </a:lnTo>
                <a:lnTo>
                  <a:pt x="7324729" y="513481"/>
                </a:lnTo>
                <a:lnTo>
                  <a:pt x="321141" y="9233295"/>
                </a:lnTo>
                <a:lnTo>
                  <a:pt x="0" y="8650645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982EE90C-D4CA-4FD9-9488-0E98D0792BC6}"/>
              </a:ext>
            </a:extLst>
          </p:cNvPr>
          <p:cNvSpPr txBox="1">
            <a:spLocks/>
          </p:cNvSpPr>
          <p:nvPr/>
        </p:nvSpPr>
        <p:spPr>
          <a:xfrm>
            <a:off x="838200" y="2420118"/>
            <a:ext cx="17207424" cy="502034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dirty="0" smtClean="0"/>
              <a:t>Реализация </a:t>
            </a:r>
            <a:r>
              <a:rPr lang="ru-RU" dirty="0"/>
              <a:t>модели исторического просвещения «История вокруг нас» </a:t>
            </a:r>
            <a:r>
              <a:rPr lang="ru-RU" dirty="0" smtClean="0"/>
              <a:t>через групповые проекты классов (содержательное наполнение рабочей тетради по курсу внеурочной деятельности «Этнография народов Южного Урала»</a:t>
            </a:r>
            <a:r>
              <a:rPr lang="ru-RU" dirty="0"/>
              <a:t> </a:t>
            </a:r>
            <a:endParaRPr lang="ru-RU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F7A132B1-9672-460B-ABB4-0D9480604C8B}"/>
              </a:ext>
            </a:extLst>
          </p:cNvPr>
          <p:cNvSpPr txBox="1">
            <a:spLocks/>
          </p:cNvSpPr>
          <p:nvPr/>
        </p:nvSpPr>
        <p:spPr>
          <a:xfrm>
            <a:off x="6258943" y="7569318"/>
            <a:ext cx="11612041" cy="24828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>
                <a:solidFill>
                  <a:srgbClr val="002060"/>
                </a:solidFill>
              </a:rPr>
              <a:t>МБОУ «Гимназия №10 г. Челябинска»</a:t>
            </a:r>
          </a:p>
          <a:p>
            <a:pPr algn="r"/>
            <a:r>
              <a:rPr lang="ru-RU" sz="3600" dirty="0" smtClean="0">
                <a:solidFill>
                  <a:srgbClr val="002060"/>
                </a:solidFill>
              </a:rPr>
              <a:t>Фольмер Анатолий Александрович</a:t>
            </a:r>
            <a:endParaRPr lang="ru-RU" sz="3600" dirty="0"/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2EADF9C6-BD83-48AC-92F3-D7379795E677}"/>
              </a:ext>
            </a:extLst>
          </p:cNvPr>
          <p:cNvSpPr/>
          <p:nvPr/>
        </p:nvSpPr>
        <p:spPr>
          <a:xfrm rot="17522734">
            <a:off x="4297466" y="8134539"/>
            <a:ext cx="1961805" cy="1985312"/>
          </a:xfrm>
          <a:custGeom>
            <a:avLst/>
            <a:gdLst>
              <a:gd name="connsiteX0" fmla="*/ 0 w 3466237"/>
              <a:gd name="connsiteY0" fmla="*/ 3369530 h 3369530"/>
              <a:gd name="connsiteX1" fmla="*/ 3118230 w 3466237"/>
              <a:gd name="connsiteY1" fmla="*/ 0 h 3369530"/>
              <a:gd name="connsiteX2" fmla="*/ 3466237 w 3466237"/>
              <a:gd name="connsiteY2" fmla="*/ 0 h 3369530"/>
              <a:gd name="connsiteX3" fmla="*/ 348007 w 3466237"/>
              <a:gd name="connsiteY3" fmla="*/ 3369530 h 3369530"/>
              <a:gd name="connsiteX4" fmla="*/ 0 w 3466237"/>
              <a:gd name="connsiteY4" fmla="*/ 3369530 h 3369530"/>
              <a:gd name="connsiteX0" fmla="*/ 0 w 3466237"/>
              <a:gd name="connsiteY0" fmla="*/ 3369530 h 3369530"/>
              <a:gd name="connsiteX1" fmla="*/ 3118230 w 3466237"/>
              <a:gd name="connsiteY1" fmla="*/ 0 h 3369530"/>
              <a:gd name="connsiteX2" fmla="*/ 3466237 w 3466237"/>
              <a:gd name="connsiteY2" fmla="*/ 0 h 3369530"/>
              <a:gd name="connsiteX3" fmla="*/ 1622411 w 3466237"/>
              <a:gd name="connsiteY3" fmla="*/ 1985312 h 3369530"/>
              <a:gd name="connsiteX4" fmla="*/ 0 w 3466237"/>
              <a:gd name="connsiteY4" fmla="*/ 3369530 h 3369530"/>
              <a:gd name="connsiteX0" fmla="*/ 0 w 1961805"/>
              <a:gd name="connsiteY0" fmla="*/ 1773779 h 1985312"/>
              <a:gd name="connsiteX1" fmla="*/ 1613798 w 1961805"/>
              <a:gd name="connsiteY1" fmla="*/ 0 h 1985312"/>
              <a:gd name="connsiteX2" fmla="*/ 1961805 w 1961805"/>
              <a:gd name="connsiteY2" fmla="*/ 0 h 1985312"/>
              <a:gd name="connsiteX3" fmla="*/ 117979 w 1961805"/>
              <a:gd name="connsiteY3" fmla="*/ 1985312 h 1985312"/>
              <a:gd name="connsiteX4" fmla="*/ 0 w 1961805"/>
              <a:gd name="connsiteY4" fmla="*/ 1773779 h 198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05" h="1985312">
                <a:moveTo>
                  <a:pt x="0" y="1773779"/>
                </a:moveTo>
                <a:lnTo>
                  <a:pt x="1613798" y="0"/>
                </a:lnTo>
                <a:lnTo>
                  <a:pt x="1961805" y="0"/>
                </a:lnTo>
                <a:lnTo>
                  <a:pt x="117979" y="1985312"/>
                </a:lnTo>
                <a:lnTo>
                  <a:pt x="0" y="1773779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\\proxy\UU\22-23 Фольмер А.А\EMBLEMA.BMP">
            <a:extLst>
              <a:ext uri="{FF2B5EF4-FFF2-40B4-BE49-F238E27FC236}">
                <a16:creationId xmlns="" xmlns:a16="http://schemas.microsoft.com/office/drawing/2014/main" id="{BB310C89-F926-40FE-BDAA-07DE2EBC6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40200" y="147970"/>
            <a:ext cx="1205424" cy="1241221"/>
          </a:xfrm>
          <a:prstGeom prst="rect">
            <a:avLst/>
          </a:prstGeom>
          <a:noFill/>
        </p:spPr>
      </p:pic>
      <p:sp>
        <p:nvSpPr>
          <p:cNvPr id="15" name="Подзаголовок 2">
            <a:extLst>
              <a:ext uri="{FF2B5EF4-FFF2-40B4-BE49-F238E27FC236}">
                <a16:creationId xmlns="" xmlns:a16="http://schemas.microsoft.com/office/drawing/2014/main" id="{D91C8E1C-B218-4A5A-82A8-4419721670AB}"/>
              </a:ext>
            </a:extLst>
          </p:cNvPr>
          <p:cNvSpPr txBox="1">
            <a:spLocks/>
          </p:cNvSpPr>
          <p:nvPr/>
        </p:nvSpPr>
        <p:spPr>
          <a:xfrm>
            <a:off x="4976132" y="9045600"/>
            <a:ext cx="7088832" cy="702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г. Челябинск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 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8240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4509</TotalTime>
  <Words>535</Words>
  <Application>Microsoft Office PowerPoint</Application>
  <PresentationFormat>Произвольный</PresentationFormat>
  <Paragraphs>94</Paragraphs>
  <Slides>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1_Специальное оформление</vt:lpstr>
      <vt:lpstr>Слайд 1</vt:lpstr>
      <vt:lpstr>Слайд 2</vt:lpstr>
      <vt:lpstr>«Лига добрых дел. Историческое просвещение» </vt:lpstr>
      <vt:lpstr>«Лига добрых дел. Историческое просвещение» </vt:lpstr>
      <vt:lpstr>«Лига добрых дел. Историческое просвещение» 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Борисова</dc:creator>
  <cp:lastModifiedBy>Учитель</cp:lastModifiedBy>
  <cp:revision>248</cp:revision>
  <cp:lastPrinted>2024-04-07T12:17:53Z</cp:lastPrinted>
  <dcterms:created xsi:type="dcterms:W3CDTF">2021-01-21T08:35:00Z</dcterms:created>
  <dcterms:modified xsi:type="dcterms:W3CDTF">2024-04-09T04:29:41Z</dcterms:modified>
</cp:coreProperties>
</file>